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75C507D-5EB2-4A2A-BCE2-1E17E883E987}" type="datetimeFigureOut">
              <a:rPr lang="fa-IR" smtClean="0"/>
              <a:t>26/01/1444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14EB7AA-6449-4391-8DD6-87566E64D0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678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B7AA-6449-4391-8DD6-87566E64D08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700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2298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975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C8D-D373-475A-872B-FE5EFAE4CC60}" type="datetime8">
              <a:rPr lang="fa-IR" smtClean="0"/>
              <a:t>23 اوت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671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573-B0B4-4C8A-AA58-190E9215C907}" type="datetime8">
              <a:rPr lang="fa-IR" smtClean="0"/>
              <a:t>23 اوت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377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1EDD-14D7-4F7A-9D71-955721318EDA}" type="datetime8">
              <a:rPr lang="fa-IR" smtClean="0"/>
              <a:t>23 اوت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736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978"/>
            <a:ext cx="10515600" cy="36688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72B5-96FB-4D18-AFC8-EDBD5D99B56D}" type="datetime8">
              <a:rPr lang="fa-IR" smtClean="0"/>
              <a:t>23 اوت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094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2E9B-E213-43DE-97A3-BC68E032A623}" type="datetime8">
              <a:rPr lang="fa-IR" smtClean="0"/>
              <a:t>23 اوت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288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6204-5168-460D-84BE-F04429FF3E7D}" type="datetime8">
              <a:rPr lang="fa-IR" smtClean="0"/>
              <a:t>23 اوت 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25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2895-2CF3-43EC-AB9E-61A482097AF6}" type="datetime8">
              <a:rPr lang="fa-IR" smtClean="0"/>
              <a:t>23 اوت 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173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59" y="3066762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0336-627D-417A-A921-2694A60D0C1D}" type="datetime8">
              <a:rPr lang="fa-IR" smtClean="0"/>
              <a:t>23 اوت 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99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5F5C-75A8-4F92-BBF6-9BA08552CD02}" type="datetime8">
              <a:rPr lang="fa-IR" smtClean="0"/>
              <a:t>23 اوت 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410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5F6D-6238-4586-8FFE-48D962EC07DC}" type="datetime8">
              <a:rPr lang="fa-IR" smtClean="0"/>
              <a:t>23 اوت 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050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3687-5223-44E9-8EE0-B1B8D26CC2A9}" type="datetime8">
              <a:rPr lang="fa-IR" smtClean="0"/>
              <a:t>23 اوت 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9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8BA02-0142-4015-A3DF-72E9CD295639}" type="datetime8">
              <a:rPr lang="fa-IR" smtClean="0"/>
              <a:t>23 اوت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F8481-CBD2-4F0C-93C5-85BD316DFF30}" type="slidenum">
              <a:rPr lang="fa-IR" smtClean="0"/>
              <a:t>‹#›</a:t>
            </a:fld>
            <a:endParaRPr lang="fa-I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086D61-3E74-43AB-A9F4-6D541499242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15794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8A5084-42E2-4792-98CA-2294F5AB50C3}"/>
              </a:ext>
            </a:extLst>
          </p:cNvPr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" y="6142664"/>
            <a:ext cx="740792" cy="57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52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149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559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8481-CBD2-4F0C-93C5-85BD316DFF30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20527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Office PowerPoint</Application>
  <PresentationFormat>Widescreen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2020-12-27T08:26:13Z</dcterms:created>
  <dcterms:modified xsi:type="dcterms:W3CDTF">2022-08-23T08:57:38Z</dcterms:modified>
</cp:coreProperties>
</file>