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3"/>
  </p:notesMasterIdLst>
  <p:sldIdLst>
    <p:sldId id="259" r:id="rId2"/>
  </p:sldIdLst>
  <p:sldSz cx="25201563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7937" userDrawn="1">
          <p15:clr>
            <a:srgbClr val="A4A3A4"/>
          </p15:clr>
        </p15:guide>
        <p15:guide id="2" orient="horz" pos="210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5E9"/>
    <a:srgbClr val="03BC5F"/>
    <a:srgbClr val="10804E"/>
    <a:srgbClr val="000000"/>
    <a:srgbClr val="FAFAFC"/>
    <a:srgbClr val="FFD700"/>
    <a:srgbClr val="33CCCC"/>
    <a:srgbClr val="9ACD32"/>
    <a:srgbClr val="FF8C00"/>
    <a:srgbClr val="DD4B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2717" autoAdjust="0"/>
  </p:normalViewPr>
  <p:slideViewPr>
    <p:cSldViewPr snapToGrid="0">
      <p:cViewPr varScale="1">
        <p:scale>
          <a:sx n="17" d="100"/>
          <a:sy n="17" d="100"/>
        </p:scale>
        <p:origin x="2506" y="110"/>
      </p:cViewPr>
      <p:guideLst>
        <p:guide pos="7937"/>
        <p:guide orient="horz" pos="210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F3B33-8F6F-4B80-9817-7E86A6E83519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595FB2-8DE0-44FF-8673-B2E0CD16A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89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117" y="5891626"/>
            <a:ext cx="21421329" cy="12533242"/>
          </a:xfrm>
        </p:spPr>
        <p:txBody>
          <a:bodyPr anchor="b"/>
          <a:lstStyle>
            <a:lvl1pPr algn="ctr">
              <a:defRPr sz="16537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0196" y="18908198"/>
            <a:ext cx="18901172" cy="8691601"/>
          </a:xfrm>
        </p:spPr>
        <p:txBody>
          <a:bodyPr/>
          <a:lstStyle>
            <a:lvl1pPr marL="0" indent="0" algn="ctr">
              <a:buNone/>
              <a:defRPr sz="6615"/>
            </a:lvl1pPr>
            <a:lvl2pPr marL="1260089" indent="0" algn="ctr">
              <a:buNone/>
              <a:defRPr sz="5512"/>
            </a:lvl2pPr>
            <a:lvl3pPr marL="2520178" indent="0" algn="ctr">
              <a:buNone/>
              <a:defRPr sz="4961"/>
            </a:lvl3pPr>
            <a:lvl4pPr marL="3780267" indent="0" algn="ctr">
              <a:buNone/>
              <a:defRPr sz="4410"/>
            </a:lvl4pPr>
            <a:lvl5pPr marL="5040356" indent="0" algn="ctr">
              <a:buNone/>
              <a:defRPr sz="4410"/>
            </a:lvl5pPr>
            <a:lvl6pPr marL="6300445" indent="0" algn="ctr">
              <a:buNone/>
              <a:defRPr sz="4410"/>
            </a:lvl6pPr>
            <a:lvl7pPr marL="7560534" indent="0" algn="ctr">
              <a:buNone/>
              <a:defRPr sz="4410"/>
            </a:lvl7pPr>
            <a:lvl8pPr marL="8820622" indent="0" algn="ctr">
              <a:buNone/>
              <a:defRPr sz="4410"/>
            </a:lvl8pPr>
            <a:lvl9pPr marL="10080711" indent="0" algn="ctr">
              <a:buNone/>
              <a:defRPr sz="441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27/02/1446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9ACF970-7755-B368-646C-15C7A048650F}"/>
              </a:ext>
            </a:extLst>
          </p:cNvPr>
          <p:cNvGrpSpPr/>
          <p:nvPr userDrawn="1"/>
        </p:nvGrpSpPr>
        <p:grpSpPr>
          <a:xfrm>
            <a:off x="771390" y="33996183"/>
            <a:ext cx="5596751" cy="1647519"/>
            <a:chOff x="5825681" y="14638837"/>
            <a:chExt cx="16180879" cy="4003637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4BA9798E-18E3-F113-62BB-7CED184927F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0440"/>
            <a:stretch/>
          </p:blipFill>
          <p:spPr>
            <a:xfrm>
              <a:off x="5825681" y="14638837"/>
              <a:ext cx="13550201" cy="4003637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5330934D-CE68-BAC7-96FF-FA25E2FB343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858" t="58195" r="29221" b="-13720"/>
            <a:stretch/>
          </p:blipFill>
          <p:spPr>
            <a:xfrm rot="16200000">
              <a:off x="18689402" y="15325316"/>
              <a:ext cx="4003637" cy="2630679"/>
            </a:xfrm>
            <a:prstGeom prst="rect">
              <a:avLst/>
            </a:prstGeom>
          </p:spPr>
        </p:pic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49C137C3-B5BD-CB76-E490-F93C72E1605A}"/>
              </a:ext>
            </a:extLst>
          </p:cNvPr>
          <p:cNvSpPr/>
          <p:nvPr userDrawn="1"/>
        </p:nvSpPr>
        <p:spPr>
          <a:xfrm>
            <a:off x="0" y="3378216"/>
            <a:ext cx="25203152" cy="396000"/>
          </a:xfrm>
          <a:prstGeom prst="rect">
            <a:avLst/>
          </a:prstGeom>
          <a:gradFill>
            <a:gsLst>
              <a:gs pos="24000">
                <a:srgbClr val="04814E"/>
              </a:gs>
              <a:gs pos="64000">
                <a:srgbClr val="2EB96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CD06845-D2AC-C746-8239-14EE223573F6}"/>
              </a:ext>
            </a:extLst>
          </p:cNvPr>
          <p:cNvSpPr/>
          <p:nvPr userDrawn="1"/>
        </p:nvSpPr>
        <p:spPr>
          <a:xfrm>
            <a:off x="0" y="2993550"/>
            <a:ext cx="25201563" cy="396533"/>
          </a:xfrm>
          <a:prstGeom prst="rect">
            <a:avLst/>
          </a:prstGeom>
          <a:solidFill>
            <a:srgbClr val="F4F5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 userDrawn="1"/>
        </p:nvGrpSpPr>
        <p:grpSpPr>
          <a:xfrm>
            <a:off x="1256507" y="294694"/>
            <a:ext cx="22688549" cy="2489647"/>
            <a:chOff x="1365251" y="218494"/>
            <a:chExt cx="22688549" cy="2489647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5F44B6D7-A6F0-F817-52D1-B55B7BB1971F}"/>
                </a:ext>
              </a:extLst>
            </p:cNvPr>
            <p:cNvGrpSpPr/>
            <p:nvPr userDrawn="1"/>
          </p:nvGrpSpPr>
          <p:grpSpPr>
            <a:xfrm>
              <a:off x="2117590" y="520449"/>
              <a:ext cx="21177748" cy="1825278"/>
              <a:chOff x="1152390" y="618420"/>
              <a:chExt cx="21177748" cy="1825278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EA87C98B-5F1B-3F17-A271-215150C1F83D}"/>
                  </a:ext>
                </a:extLst>
              </p:cNvPr>
              <p:cNvSpPr txBox="1"/>
              <p:nvPr/>
            </p:nvSpPr>
            <p:spPr>
              <a:xfrm>
                <a:off x="11704638" y="781705"/>
                <a:ext cx="10625500" cy="1661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1"/>
                <a:r>
                  <a:rPr lang="fa-IR" sz="5100" b="1" dirty="0">
                    <a:latin typeface="Estedad Bold" panose="02000803000000000000" pitchFamily="2" charset="-78"/>
                    <a:cs typeface="Estedad Bold" panose="02000803000000000000" pitchFamily="2" charset="-78"/>
                  </a:rPr>
                  <a:t>دهمین کنفرانس بین‌المللی</a:t>
                </a:r>
                <a:endParaRPr lang="en-US" sz="5100" b="1" dirty="0">
                  <a:latin typeface="Estedad Bold" panose="02000803000000000000" pitchFamily="2" charset="-78"/>
                  <a:cs typeface="Estedad Bold" panose="02000803000000000000" pitchFamily="2" charset="-78"/>
                </a:endParaRPr>
              </a:p>
              <a:p>
                <a:pPr algn="ctr" rtl="1"/>
                <a:r>
                  <a:rPr lang="fa-IR" sz="5100" b="1" dirty="0">
                    <a:latin typeface="Estedad Bold" panose="02000803000000000000" pitchFamily="2" charset="-78"/>
                    <a:cs typeface="Estedad Bold" panose="02000803000000000000" pitchFamily="2" charset="-78"/>
                  </a:rPr>
                  <a:t> مهندسی صنایع و سیستم‌ها</a:t>
                </a:r>
                <a:endParaRPr lang="en-US" sz="5100" b="1" dirty="0">
                  <a:latin typeface="Estedad Bold" panose="02000803000000000000" pitchFamily="2" charset="-78"/>
                  <a:cs typeface="Estedad Bold" panose="02000803000000000000" pitchFamily="2" charset="-78"/>
                </a:endParaRP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1B0EA14-7193-05EF-2E2C-9C9CA98ECD1E}"/>
                  </a:ext>
                </a:extLst>
              </p:cNvPr>
              <p:cNvSpPr txBox="1"/>
              <p:nvPr/>
            </p:nvSpPr>
            <p:spPr>
              <a:xfrm>
                <a:off x="1152390" y="618420"/>
                <a:ext cx="12476344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5400" kern="600" spc="140" dirty="0">
                    <a:latin typeface="Adelon-Serial" pitchFamily="2" charset="0"/>
                    <a:cs typeface="Estedad Black" panose="02000A03000000000000" pitchFamily="2" charset="-78"/>
                  </a:rPr>
                  <a:t>10th International Conference on</a:t>
                </a:r>
              </a:p>
              <a:p>
                <a:pPr algn="ctr"/>
                <a:r>
                  <a:rPr lang="en-US" sz="5400" dirty="0">
                    <a:latin typeface="Adelon-Serial" pitchFamily="2" charset="0"/>
                    <a:cs typeface="Estedad Black" panose="02000A03000000000000" pitchFamily="2" charset="-78"/>
                  </a:rPr>
                  <a:t>Industrial and Systems</a:t>
                </a:r>
                <a:r>
                  <a:rPr lang="fa-IR" sz="5400" dirty="0">
                    <a:latin typeface="Adelon-Serial" pitchFamily="2" charset="0"/>
                    <a:cs typeface="Estedad Black" panose="02000A03000000000000" pitchFamily="2" charset="-78"/>
                  </a:rPr>
                  <a:t> </a:t>
                </a:r>
                <a:r>
                  <a:rPr lang="en-US" sz="5400" dirty="0">
                    <a:latin typeface="Adelon-Serial" pitchFamily="2" charset="0"/>
                    <a:cs typeface="Estedad Black" panose="02000A03000000000000" pitchFamily="2" charset="-78"/>
                  </a:rPr>
                  <a:t>Engineering</a:t>
                </a: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DC1FFE46-E824-C024-E9E1-7AFD97D69505}"/>
                </a:ext>
              </a:extLst>
            </p:cNvPr>
            <p:cNvGrpSpPr/>
            <p:nvPr userDrawn="1"/>
          </p:nvGrpSpPr>
          <p:grpSpPr>
            <a:xfrm>
              <a:off x="1365251" y="218494"/>
              <a:ext cx="22688549" cy="2489647"/>
              <a:chOff x="-1411527" y="-7540040"/>
              <a:chExt cx="24011400" cy="2634805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0894F10F-5F81-AA1A-A92A-DF6253A17718}"/>
                  </a:ext>
                </a:extLst>
              </p:cNvPr>
              <p:cNvSpPr txBox="1"/>
              <p:nvPr/>
            </p:nvSpPr>
            <p:spPr>
              <a:xfrm>
                <a:off x="1496157" y="-5458961"/>
                <a:ext cx="9044924" cy="5537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kern="600" dirty="0">
                    <a:latin typeface="Adelon-Serial" pitchFamily="2" charset="0"/>
                    <a:cs typeface="Estedad Black" panose="02000A03000000000000" pitchFamily="2" charset="-78"/>
                  </a:rPr>
                  <a:t>18 &amp;19 Sep. </a:t>
                </a:r>
                <a:r>
                  <a:rPr lang="en-US" sz="2400" kern="600" dirty="0" smtClean="0">
                    <a:latin typeface="Adelon-Serial" pitchFamily="2" charset="0"/>
                    <a:cs typeface="Estedad Black" panose="02000A03000000000000" pitchFamily="2" charset="-78"/>
                  </a:rPr>
                  <a:t>2024</a:t>
                </a:r>
                <a:r>
                  <a:rPr lang="fa-IR" sz="2400" kern="600" dirty="0" smtClean="0">
                    <a:latin typeface="Adelon-Serial" pitchFamily="2" charset="0"/>
                    <a:cs typeface="Estedad Black" panose="02000A03000000000000" pitchFamily="2" charset="-78"/>
                  </a:rPr>
                  <a:t>   </a:t>
                </a:r>
                <a:r>
                  <a:rPr lang="fa-IR" sz="1800" kern="600" dirty="0">
                    <a:latin typeface="Adelon-Serial" pitchFamily="2" charset="0"/>
                    <a:cs typeface="Estedad Black" panose="02000A03000000000000" pitchFamily="2" charset="-78"/>
                    <a:sym typeface="Wingdings 2" panose="05020102010507070707" pitchFamily="18" charset="2"/>
                  </a:rPr>
                  <a:t></a:t>
                </a:r>
                <a:r>
                  <a:rPr lang="fa-IR" sz="2800" kern="600" dirty="0">
                    <a:latin typeface="Adelon-Serial" pitchFamily="2" charset="0"/>
                    <a:cs typeface="Estedad Black" panose="02000A03000000000000" pitchFamily="2" charset="-78"/>
                  </a:rPr>
                  <a:t> </a:t>
                </a:r>
                <a:r>
                  <a:rPr lang="fa-IR" sz="2400" kern="600" dirty="0">
                    <a:latin typeface="Adelon-Serial" pitchFamily="2" charset="0"/>
                    <a:cs typeface="Estedad Black" panose="02000A03000000000000" pitchFamily="2" charset="-78"/>
                  </a:rPr>
                  <a:t> </a:t>
                </a:r>
                <a:r>
                  <a:rPr lang="en-US" sz="2400" kern="600" dirty="0">
                    <a:latin typeface="Adelon-Serial" pitchFamily="2" charset="0"/>
                    <a:cs typeface="Estedad Black" panose="02000A03000000000000" pitchFamily="2" charset="-78"/>
                  </a:rPr>
                  <a:t>Ferdowsi University of Mashhad</a:t>
                </a:r>
                <a:r>
                  <a:rPr lang="fa-IR" sz="2400" kern="600" dirty="0">
                    <a:latin typeface="Adelon-Serial" pitchFamily="2" charset="0"/>
                    <a:cs typeface="Estedad Black" panose="02000A03000000000000" pitchFamily="2" charset="-78"/>
                  </a:rPr>
                  <a:t> </a:t>
                </a:r>
                <a:endParaRPr lang="en-US" sz="2400" dirty="0">
                  <a:latin typeface="Adelon-Serial" pitchFamily="2" charset="0"/>
                  <a:cs typeface="Estedad Black" panose="02000A03000000000000" pitchFamily="2" charset="-78"/>
                </a:endParaRP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7EFED7F-44DD-1B20-A972-F1D1A6CA7B44}"/>
                  </a:ext>
                </a:extLst>
              </p:cNvPr>
              <p:cNvSpPr txBox="1"/>
              <p:nvPr/>
            </p:nvSpPr>
            <p:spPr>
              <a:xfrm>
                <a:off x="13144502" y="-5345768"/>
                <a:ext cx="6016338" cy="423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2000" b="1" kern="600" dirty="0">
                    <a:latin typeface="Estedad Regular" panose="02000503000000000000" pitchFamily="2" charset="-78"/>
                    <a:cs typeface="Estedad Regular" panose="02000503000000000000" pitchFamily="2" charset="-78"/>
                  </a:rPr>
                  <a:t>۲۸ و ۲۹ شهریور </a:t>
                </a:r>
                <a:r>
                  <a:rPr lang="fa-IR" sz="2000" b="1" kern="600" dirty="0" smtClean="0">
                    <a:latin typeface="Estedad Regular" panose="02000503000000000000" pitchFamily="2" charset="-78"/>
                    <a:cs typeface="Estedad Regular" panose="02000503000000000000" pitchFamily="2" charset="-78"/>
                  </a:rPr>
                  <a:t>۱۴۰۳   </a:t>
                </a:r>
                <a:r>
                  <a:rPr lang="fa-IR" sz="1600" b="1" kern="600" dirty="0" smtClean="0">
                    <a:latin typeface="Estedad Regular" panose="02000503000000000000" pitchFamily="2" charset="-78"/>
                    <a:cs typeface="Estedad Regular" panose="02000503000000000000" pitchFamily="2" charset="-78"/>
                    <a:sym typeface="Wingdings 2" panose="05020102010507070707" pitchFamily="18" charset="2"/>
                  </a:rPr>
                  <a:t>  </a:t>
                </a:r>
                <a:r>
                  <a:rPr lang="fa-IR" sz="2000" b="1" kern="600" dirty="0" smtClean="0">
                    <a:latin typeface="Estedad Regular" panose="02000503000000000000" pitchFamily="2" charset="-78"/>
                    <a:cs typeface="Estedad Regular" panose="02000503000000000000" pitchFamily="2" charset="-78"/>
                  </a:rPr>
                  <a:t>  </a:t>
                </a:r>
                <a:r>
                  <a:rPr lang="fa-IR" sz="2000" b="1" kern="600" dirty="0">
                    <a:latin typeface="Estedad Regular" panose="02000503000000000000" pitchFamily="2" charset="-78"/>
                    <a:cs typeface="Estedad Regular" panose="02000503000000000000" pitchFamily="2" charset="-78"/>
                  </a:rPr>
                  <a:t>دانشگاه فردوسی مشهد </a:t>
                </a:r>
                <a:endParaRPr lang="en-US" sz="2000" b="1" dirty="0">
                  <a:latin typeface="Estedad Regular" panose="02000503000000000000" pitchFamily="2" charset="-78"/>
                  <a:cs typeface="Estedad Regular" panose="02000503000000000000" pitchFamily="2" charset="-78"/>
                </a:endParaRPr>
              </a:p>
            </p:txBody>
          </p:sp>
          <p:pic>
            <p:nvPicPr>
              <p:cNvPr id="33" name="Picture 32">
                <a:extLst>
                  <a:ext uri="{FF2B5EF4-FFF2-40B4-BE49-F238E27FC236}">
                    <a16:creationId xmlns:a16="http://schemas.microsoft.com/office/drawing/2014/main" id="{42DFC4F3-433F-66BD-DD48-780C54274D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-1411527" y="-7540040"/>
                <a:ext cx="1928210" cy="2458682"/>
              </a:xfrm>
              <a:prstGeom prst="rect">
                <a:avLst/>
              </a:prstGeom>
            </p:spPr>
          </p:pic>
          <p:pic>
            <p:nvPicPr>
              <p:cNvPr id="34" name="Picture 33">
                <a:extLst>
                  <a:ext uri="{FF2B5EF4-FFF2-40B4-BE49-F238E27FC236}">
                    <a16:creationId xmlns:a16="http://schemas.microsoft.com/office/drawing/2014/main" id="{B4447952-D578-74C7-93DD-2C579C6146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021" b="6021"/>
              <a:stretch/>
            </p:blipFill>
            <p:spPr>
              <a:xfrm>
                <a:off x="20241071" y="-7498979"/>
                <a:ext cx="2358802" cy="253166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86631313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1338" userDrawn="1">
          <p15:clr>
            <a:srgbClr val="FBAE40"/>
          </p15:clr>
        </p15:guide>
        <p15:guide id="2" pos="7937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27/02/1446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27498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4870" y="1916653"/>
            <a:ext cx="5434087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609" y="1916653"/>
            <a:ext cx="15987242" cy="30508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27/02/1446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17453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27/02/1446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0756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483" y="8974945"/>
            <a:ext cx="21736348" cy="14974888"/>
          </a:xfrm>
        </p:spPr>
        <p:txBody>
          <a:bodyPr anchor="b"/>
          <a:lstStyle>
            <a:lvl1pPr>
              <a:defRPr sz="1653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483" y="24091502"/>
            <a:ext cx="21736348" cy="7874940"/>
          </a:xfrm>
        </p:spPr>
        <p:txBody>
          <a:bodyPr/>
          <a:lstStyle>
            <a:lvl1pPr marL="0" indent="0">
              <a:buNone/>
              <a:defRPr sz="6615">
                <a:solidFill>
                  <a:schemeClr val="tx1"/>
                </a:solidFill>
              </a:defRPr>
            </a:lvl1pPr>
            <a:lvl2pPr marL="1260089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20178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80267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4pPr>
            <a:lvl5pPr marL="5040356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5pPr>
            <a:lvl6pPr marL="6300445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6pPr>
            <a:lvl7pPr marL="7560534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7pPr>
            <a:lvl8pPr marL="8820622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8pPr>
            <a:lvl9pPr marL="10080711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27/02/1446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9378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608" y="9583264"/>
            <a:ext cx="10710664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8291" y="9583264"/>
            <a:ext cx="10710664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27/02/1446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65005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890" y="1916661"/>
            <a:ext cx="21736348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893" y="8824938"/>
            <a:ext cx="10661441" cy="4324966"/>
          </a:xfrm>
        </p:spPr>
        <p:txBody>
          <a:bodyPr anchor="b"/>
          <a:lstStyle>
            <a:lvl1pPr marL="0" indent="0">
              <a:buNone/>
              <a:defRPr sz="6615" b="1"/>
            </a:lvl1pPr>
            <a:lvl2pPr marL="1260089" indent="0">
              <a:buNone/>
              <a:defRPr sz="5512" b="1"/>
            </a:lvl2pPr>
            <a:lvl3pPr marL="2520178" indent="0">
              <a:buNone/>
              <a:defRPr sz="4961" b="1"/>
            </a:lvl3pPr>
            <a:lvl4pPr marL="3780267" indent="0">
              <a:buNone/>
              <a:defRPr sz="4410" b="1"/>
            </a:lvl4pPr>
            <a:lvl5pPr marL="5040356" indent="0">
              <a:buNone/>
              <a:defRPr sz="4410" b="1"/>
            </a:lvl5pPr>
            <a:lvl6pPr marL="6300445" indent="0">
              <a:buNone/>
              <a:defRPr sz="4410" b="1"/>
            </a:lvl6pPr>
            <a:lvl7pPr marL="7560534" indent="0">
              <a:buNone/>
              <a:defRPr sz="4410" b="1"/>
            </a:lvl7pPr>
            <a:lvl8pPr marL="8820622" indent="0">
              <a:buNone/>
              <a:defRPr sz="4410" b="1"/>
            </a:lvl8pPr>
            <a:lvl9pPr marL="10080711" indent="0">
              <a:buNone/>
              <a:defRPr sz="441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893" y="13149904"/>
            <a:ext cx="10661441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8293" y="8824938"/>
            <a:ext cx="10713947" cy="4324966"/>
          </a:xfrm>
        </p:spPr>
        <p:txBody>
          <a:bodyPr anchor="b"/>
          <a:lstStyle>
            <a:lvl1pPr marL="0" indent="0">
              <a:buNone/>
              <a:defRPr sz="6615" b="1"/>
            </a:lvl1pPr>
            <a:lvl2pPr marL="1260089" indent="0">
              <a:buNone/>
              <a:defRPr sz="5512" b="1"/>
            </a:lvl2pPr>
            <a:lvl3pPr marL="2520178" indent="0">
              <a:buNone/>
              <a:defRPr sz="4961" b="1"/>
            </a:lvl3pPr>
            <a:lvl4pPr marL="3780267" indent="0">
              <a:buNone/>
              <a:defRPr sz="4410" b="1"/>
            </a:lvl4pPr>
            <a:lvl5pPr marL="5040356" indent="0">
              <a:buNone/>
              <a:defRPr sz="4410" b="1"/>
            </a:lvl5pPr>
            <a:lvl6pPr marL="6300445" indent="0">
              <a:buNone/>
              <a:defRPr sz="4410" b="1"/>
            </a:lvl6pPr>
            <a:lvl7pPr marL="7560534" indent="0">
              <a:buNone/>
              <a:defRPr sz="4410" b="1"/>
            </a:lvl7pPr>
            <a:lvl8pPr marL="8820622" indent="0">
              <a:buNone/>
              <a:defRPr sz="4410" b="1"/>
            </a:lvl8pPr>
            <a:lvl9pPr marL="10080711" indent="0">
              <a:buNone/>
              <a:defRPr sz="441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8293" y="13149904"/>
            <a:ext cx="10713947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27/02/1446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439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27/02/1446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4202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27/02/1446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50321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890" y="2399982"/>
            <a:ext cx="8128160" cy="8399939"/>
          </a:xfrm>
        </p:spPr>
        <p:txBody>
          <a:bodyPr anchor="b"/>
          <a:lstStyle>
            <a:lvl1pPr>
              <a:defRPr sz="88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947" y="5183304"/>
            <a:ext cx="12758291" cy="25583147"/>
          </a:xfrm>
        </p:spPr>
        <p:txBody>
          <a:bodyPr/>
          <a:lstStyle>
            <a:lvl1pPr>
              <a:defRPr sz="8820"/>
            </a:lvl1pPr>
            <a:lvl2pPr>
              <a:defRPr sz="7717"/>
            </a:lvl2pPr>
            <a:lvl3pPr>
              <a:defRPr sz="6615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890" y="10799922"/>
            <a:ext cx="8128160" cy="20008190"/>
          </a:xfrm>
        </p:spPr>
        <p:txBody>
          <a:bodyPr/>
          <a:lstStyle>
            <a:lvl1pPr marL="0" indent="0">
              <a:buNone/>
              <a:defRPr sz="4410"/>
            </a:lvl1pPr>
            <a:lvl2pPr marL="1260089" indent="0">
              <a:buNone/>
              <a:defRPr sz="3859"/>
            </a:lvl2pPr>
            <a:lvl3pPr marL="2520178" indent="0">
              <a:buNone/>
              <a:defRPr sz="3307"/>
            </a:lvl3pPr>
            <a:lvl4pPr marL="3780267" indent="0">
              <a:buNone/>
              <a:defRPr sz="2756"/>
            </a:lvl4pPr>
            <a:lvl5pPr marL="5040356" indent="0">
              <a:buNone/>
              <a:defRPr sz="2756"/>
            </a:lvl5pPr>
            <a:lvl6pPr marL="6300445" indent="0">
              <a:buNone/>
              <a:defRPr sz="2756"/>
            </a:lvl6pPr>
            <a:lvl7pPr marL="7560534" indent="0">
              <a:buNone/>
              <a:defRPr sz="2756"/>
            </a:lvl7pPr>
            <a:lvl8pPr marL="8820622" indent="0">
              <a:buNone/>
              <a:defRPr sz="2756"/>
            </a:lvl8pPr>
            <a:lvl9pPr marL="10080711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27/02/1446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35475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890" y="2399982"/>
            <a:ext cx="8128160" cy="8399939"/>
          </a:xfrm>
        </p:spPr>
        <p:txBody>
          <a:bodyPr anchor="b"/>
          <a:lstStyle>
            <a:lvl1pPr>
              <a:defRPr sz="88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947" y="5183304"/>
            <a:ext cx="12758291" cy="25583147"/>
          </a:xfrm>
        </p:spPr>
        <p:txBody>
          <a:bodyPr anchor="t"/>
          <a:lstStyle>
            <a:lvl1pPr marL="0" indent="0">
              <a:buNone/>
              <a:defRPr sz="8820"/>
            </a:lvl1pPr>
            <a:lvl2pPr marL="1260089" indent="0">
              <a:buNone/>
              <a:defRPr sz="7717"/>
            </a:lvl2pPr>
            <a:lvl3pPr marL="2520178" indent="0">
              <a:buNone/>
              <a:defRPr sz="6615"/>
            </a:lvl3pPr>
            <a:lvl4pPr marL="3780267" indent="0">
              <a:buNone/>
              <a:defRPr sz="5512"/>
            </a:lvl4pPr>
            <a:lvl5pPr marL="5040356" indent="0">
              <a:buNone/>
              <a:defRPr sz="5512"/>
            </a:lvl5pPr>
            <a:lvl6pPr marL="6300445" indent="0">
              <a:buNone/>
              <a:defRPr sz="5512"/>
            </a:lvl6pPr>
            <a:lvl7pPr marL="7560534" indent="0">
              <a:buNone/>
              <a:defRPr sz="5512"/>
            </a:lvl7pPr>
            <a:lvl8pPr marL="8820622" indent="0">
              <a:buNone/>
              <a:defRPr sz="5512"/>
            </a:lvl8pPr>
            <a:lvl9pPr marL="10080711" indent="0">
              <a:buNone/>
              <a:defRPr sz="55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890" y="10799922"/>
            <a:ext cx="8128160" cy="20008190"/>
          </a:xfrm>
        </p:spPr>
        <p:txBody>
          <a:bodyPr/>
          <a:lstStyle>
            <a:lvl1pPr marL="0" indent="0">
              <a:buNone/>
              <a:defRPr sz="4410"/>
            </a:lvl1pPr>
            <a:lvl2pPr marL="1260089" indent="0">
              <a:buNone/>
              <a:defRPr sz="3859"/>
            </a:lvl2pPr>
            <a:lvl3pPr marL="2520178" indent="0">
              <a:buNone/>
              <a:defRPr sz="3307"/>
            </a:lvl3pPr>
            <a:lvl4pPr marL="3780267" indent="0">
              <a:buNone/>
              <a:defRPr sz="2756"/>
            </a:lvl4pPr>
            <a:lvl5pPr marL="5040356" indent="0">
              <a:buNone/>
              <a:defRPr sz="2756"/>
            </a:lvl5pPr>
            <a:lvl6pPr marL="6300445" indent="0">
              <a:buNone/>
              <a:defRPr sz="2756"/>
            </a:lvl6pPr>
            <a:lvl7pPr marL="7560534" indent="0">
              <a:buNone/>
              <a:defRPr sz="2756"/>
            </a:lvl7pPr>
            <a:lvl8pPr marL="8820622" indent="0">
              <a:buNone/>
              <a:defRPr sz="2756"/>
            </a:lvl8pPr>
            <a:lvl9pPr marL="10080711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27/02/1446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65889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608" y="1916661"/>
            <a:ext cx="2173634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608" y="9583264"/>
            <a:ext cx="2173634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607" y="33366432"/>
            <a:ext cx="567035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0F9A5-08F1-40BD-8F0A-8CBBD2965BF2}" type="datetimeFigureOut">
              <a:rPr lang="fa-IR" smtClean="0"/>
              <a:t>27/02/1446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8018" y="33366432"/>
            <a:ext cx="8505528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8604" y="33366432"/>
            <a:ext cx="567035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759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20178" rtl="0" eaLnBrk="1" latinLnBrk="0" hangingPunct="1">
        <a:lnSpc>
          <a:spcPct val="90000"/>
        </a:lnSpc>
        <a:spcBef>
          <a:spcPct val="0"/>
        </a:spcBef>
        <a:buNone/>
        <a:defRPr sz="121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0044" indent="-630044" algn="l" defTabSz="2520178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90133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5" kern="1200">
          <a:solidFill>
            <a:schemeClr val="tx1"/>
          </a:solidFill>
          <a:latin typeface="+mn-lt"/>
          <a:ea typeface="+mn-ea"/>
          <a:cs typeface="+mn-cs"/>
        </a:defRPr>
      </a:lvl2pPr>
      <a:lvl3pPr marL="3150222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10311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70400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30489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90578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50667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10756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60089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20178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80267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40356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300445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60534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20622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80711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A851851-8D26-BD3D-5C0D-A1796701DF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949FE9C-96C3-5999-5F24-9FA7ED7BE2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CF62EA-A9D0-03AA-30FF-2798BCE70133}"/>
              </a:ext>
            </a:extLst>
          </p:cNvPr>
          <p:cNvSpPr txBox="1"/>
          <p:nvPr/>
        </p:nvSpPr>
        <p:spPr>
          <a:xfrm>
            <a:off x="387009" y="3838243"/>
            <a:ext cx="24427543" cy="41067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rtl="1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6600" b="1" dirty="0">
                <a:effectLst/>
                <a:latin typeface="Times New Roman Bold" panose="02020803070505020304" pitchFamily="18" charset="0"/>
                <a:ea typeface="Times New Roman" panose="02020603050405020304" pitchFamily="18" charset="0"/>
                <a:cs typeface="B Zar" panose="00000400000000000000" pitchFamily="2" charset="-78"/>
              </a:rPr>
              <a:t>Paper Title</a:t>
            </a:r>
          </a:p>
          <a:p>
            <a:pPr indent="365760" algn="ctr" rtl="1">
              <a:spcAft>
                <a:spcPts val="1000"/>
              </a:spcAft>
              <a:tabLst>
                <a:tab pos="342900" algn="r"/>
              </a:tabLst>
            </a:pP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First author, author's </a:t>
            </a:r>
            <a:r>
              <a:rPr lang="en-US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affiliation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, </a:t>
            </a:r>
            <a:r>
              <a:rPr lang="en-US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institution/company 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name (Times new Roman </a:t>
            </a:r>
            <a:r>
              <a:rPr lang="en-US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40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)</a:t>
            </a:r>
          </a:p>
          <a:p>
            <a:pPr indent="365760" algn="ctr" rtl="1">
              <a:spcAft>
                <a:spcPts val="1000"/>
              </a:spcAft>
              <a:tabLst>
                <a:tab pos="342900" algn="r"/>
              </a:tabLst>
            </a:pP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Second author, author's </a:t>
            </a:r>
            <a:r>
              <a:rPr lang="en-US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affiliation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, </a:t>
            </a:r>
            <a:r>
              <a:rPr lang="en-US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institution/company 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name (Times new Roman </a:t>
            </a:r>
            <a:r>
              <a:rPr lang="en-US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40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)</a:t>
            </a:r>
          </a:p>
          <a:p>
            <a:pPr indent="365760" algn="ctr" rtl="1">
              <a:lnSpc>
                <a:spcPct val="115000"/>
              </a:lnSpc>
              <a:spcAft>
                <a:spcPts val="1000"/>
              </a:spcAft>
              <a:tabLst>
                <a:tab pos="342900" algn="r"/>
              </a:tabLst>
            </a:pP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774385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754</TotalTime>
  <Words>31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4" baseType="lpstr">
      <vt:lpstr>Adelon-Serial</vt:lpstr>
      <vt:lpstr>Arial</vt:lpstr>
      <vt:lpstr>B Lotus</vt:lpstr>
      <vt:lpstr>B Zar</vt:lpstr>
      <vt:lpstr>Calibri</vt:lpstr>
      <vt:lpstr>Calibri Light</vt:lpstr>
      <vt:lpstr>Estedad Black</vt:lpstr>
      <vt:lpstr>Estedad Bold</vt:lpstr>
      <vt:lpstr>Estedad Regular</vt:lpstr>
      <vt:lpstr>Times New Roman</vt:lpstr>
      <vt:lpstr>Times New Roman Bold</vt:lpstr>
      <vt:lpstr>Wingdings 2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amirabbas abbaspour</dc:creator>
  <cp:lastModifiedBy>Niazi-PC</cp:lastModifiedBy>
  <cp:revision>71</cp:revision>
  <dcterms:created xsi:type="dcterms:W3CDTF">2023-08-01T14:13:45Z</dcterms:created>
  <dcterms:modified xsi:type="dcterms:W3CDTF">2024-09-01T14:00:55Z</dcterms:modified>
</cp:coreProperties>
</file>