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65" r:id="rId2"/>
    <p:sldId id="263" r:id="rId3"/>
    <p:sldId id="264" r:id="rId4"/>
    <p:sldId id="266" r:id="rId5"/>
    <p:sldId id="262" r:id="rId6"/>
  </p:sldIdLst>
  <p:sldSz cx="9720263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3084" userDrawn="1">
          <p15:clr>
            <a:srgbClr val="A4A3A4"/>
          </p15:clr>
        </p15:guide>
        <p15:guide id="3" orient="horz" pos="7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B962"/>
    <a:srgbClr val="27B15A"/>
    <a:srgbClr val="F2F2E6"/>
    <a:srgbClr val="04814E"/>
    <a:srgbClr val="000000"/>
    <a:srgbClr val="F4F5E9"/>
    <a:srgbClr val="E9C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3557" autoAdjust="0"/>
  </p:normalViewPr>
  <p:slideViewPr>
    <p:cSldViewPr snapToGrid="0" showGuides="1">
      <p:cViewPr varScale="1">
        <p:scale>
          <a:sx n="94" d="100"/>
          <a:sy n="94" d="100"/>
        </p:scale>
        <p:origin x="1013" y="77"/>
      </p:cViewPr>
      <p:guideLst>
        <p:guide orient="horz" pos="3288"/>
        <p:guide pos="3084"/>
        <p:guide orient="horz" pos="7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7D568-EF7B-4083-94FD-61F5240CC046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E2DA4-4058-40F2-8DB1-8966013C1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09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1060529"/>
            <a:ext cx="8262224" cy="2256061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3403592"/>
            <a:ext cx="7290197" cy="1564542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A58F-F3B0-4261-A29A-5686FDDA0F03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C1FFE46-E824-C024-E9E1-7AFD97D69505}"/>
              </a:ext>
            </a:extLst>
          </p:cNvPr>
          <p:cNvGrpSpPr/>
          <p:nvPr userDrawn="1"/>
        </p:nvGrpSpPr>
        <p:grpSpPr>
          <a:xfrm>
            <a:off x="888973" y="155713"/>
            <a:ext cx="7942317" cy="846732"/>
            <a:chOff x="369305" y="81465"/>
            <a:chExt cx="8405392" cy="89610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F979E2A-2C80-6EA2-D64E-23A447879920}"/>
                </a:ext>
              </a:extLst>
            </p:cNvPr>
            <p:cNvSpPr txBox="1"/>
            <p:nvPr/>
          </p:nvSpPr>
          <p:spPr>
            <a:xfrm>
              <a:off x="4569599" y="128491"/>
              <a:ext cx="3696451" cy="651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1701" b="1" dirty="0">
                  <a:latin typeface="Estedad Bold" panose="02000803000000000000" pitchFamily="2" charset="-78"/>
                  <a:cs typeface="Estedad Bold" panose="02000803000000000000" pitchFamily="2" charset="-78"/>
                </a:rPr>
                <a:t>دهمین کنفرانس بین‌المللی</a:t>
              </a:r>
              <a:endParaRPr lang="en-US" sz="1701" b="1" dirty="0">
                <a:latin typeface="Estedad Bold" panose="02000803000000000000" pitchFamily="2" charset="-78"/>
                <a:cs typeface="Estedad Bold" panose="02000803000000000000" pitchFamily="2" charset="-78"/>
              </a:endParaRPr>
            </a:p>
            <a:p>
              <a:pPr algn="ctr" rtl="1"/>
              <a:r>
                <a:rPr lang="fa-IR" sz="1701" b="1" dirty="0">
                  <a:latin typeface="Estedad Bold" panose="02000803000000000000" pitchFamily="2" charset="-78"/>
                  <a:cs typeface="Estedad Bold" panose="02000803000000000000" pitchFamily="2" charset="-78"/>
                </a:rPr>
                <a:t>مهندسی صنایع و سیستم‌ها</a:t>
              </a:r>
              <a:endParaRPr lang="en-US" sz="1701" b="1" dirty="0">
                <a:latin typeface="Estedad Bold" panose="02000803000000000000" pitchFamily="2" charset="-78"/>
                <a:cs typeface="Estedad Bold" panose="02000803000000000000" pitchFamily="2" charset="-7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EB86912-4A99-F649-639F-8EEB7F6E9805}"/>
                </a:ext>
              </a:extLst>
            </p:cNvPr>
            <p:cNvSpPr txBox="1"/>
            <p:nvPr/>
          </p:nvSpPr>
          <p:spPr>
            <a:xfrm>
              <a:off x="1223051" y="81465"/>
              <a:ext cx="3524826" cy="697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984" kern="600" dirty="0">
                  <a:latin typeface="Adelon-Serial" pitchFamily="2" charset="0"/>
                  <a:cs typeface="Estedad Black" panose="02000A03000000000000" pitchFamily="2" charset="-78"/>
                </a:rPr>
                <a:t>10th</a:t>
              </a:r>
              <a:r>
                <a:rPr lang="en-US" sz="1701" kern="600" dirty="0">
                  <a:solidFill>
                    <a:srgbClr val="10804E"/>
                  </a:solidFill>
                  <a:latin typeface="Adelon-Serial" pitchFamily="2" charset="0"/>
                  <a:cs typeface="Estedad Black" panose="02000A03000000000000" pitchFamily="2" charset="-78"/>
                </a:rPr>
                <a:t> </a:t>
              </a:r>
              <a:r>
                <a:rPr lang="en-US" sz="1737" kern="600" dirty="0">
                  <a:latin typeface="Adelon-Serial" pitchFamily="2" charset="0"/>
                  <a:cs typeface="Estedad Black" panose="02000A03000000000000" pitchFamily="2" charset="-78"/>
                </a:rPr>
                <a:t>International Conference on</a:t>
              </a:r>
            </a:p>
            <a:p>
              <a:pPr algn="justLow"/>
              <a:r>
                <a:rPr lang="en-US" sz="1701" kern="1000" dirty="0">
                  <a:latin typeface="Adelon-Serial" pitchFamily="2" charset="0"/>
                  <a:cs typeface="Estedad Black" panose="02000A03000000000000" pitchFamily="2" charset="-78"/>
                </a:rPr>
                <a:t>Industrial and Systems Engineering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894F10F-5F81-AA1A-A92A-DF6253A17718}"/>
                </a:ext>
              </a:extLst>
            </p:cNvPr>
            <p:cNvSpPr txBox="1"/>
            <p:nvPr/>
          </p:nvSpPr>
          <p:spPr>
            <a:xfrm>
              <a:off x="759619" y="718277"/>
              <a:ext cx="4451689" cy="2592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92" kern="600" dirty="0">
                  <a:latin typeface="Adelon-Serial" pitchFamily="2" charset="0"/>
                  <a:cs typeface="Estedad Black" panose="02000A03000000000000" pitchFamily="2" charset="-78"/>
                </a:rPr>
                <a:t>18 &amp;19 Sep. 2024</a:t>
              </a:r>
              <a:r>
                <a:rPr lang="fa-IR" sz="992" kern="600" dirty="0">
                  <a:latin typeface="Adelon-Serial" pitchFamily="2" charset="0"/>
                  <a:cs typeface="Estedad Black" panose="02000A03000000000000" pitchFamily="2" charset="-78"/>
                </a:rPr>
                <a:t>  </a:t>
              </a:r>
              <a:r>
                <a:rPr lang="fa-IR" sz="700" kern="600" dirty="0">
                  <a:latin typeface="Adelon-Serial" pitchFamily="2" charset="0"/>
                  <a:cs typeface="Estedad Black" panose="02000A03000000000000" pitchFamily="2" charset="-78"/>
                  <a:sym typeface="Wingdings 2" panose="05020102010507070707" pitchFamily="18" charset="2"/>
                </a:rPr>
                <a:t></a:t>
              </a:r>
              <a:r>
                <a:rPr lang="fa-IR" sz="1000" kern="600" dirty="0">
                  <a:latin typeface="Adelon-Serial" pitchFamily="2" charset="0"/>
                  <a:cs typeface="Estedad Black" panose="02000A03000000000000" pitchFamily="2" charset="-78"/>
                </a:rPr>
                <a:t> </a:t>
              </a:r>
              <a:r>
                <a:rPr lang="fa-IR" sz="992" kern="600" dirty="0">
                  <a:latin typeface="Adelon-Serial" pitchFamily="2" charset="0"/>
                  <a:cs typeface="Estedad Black" panose="02000A03000000000000" pitchFamily="2" charset="-78"/>
                </a:rPr>
                <a:t> </a:t>
              </a:r>
              <a:r>
                <a:rPr lang="en-US" sz="992" kern="600" dirty="0">
                  <a:latin typeface="Adelon-Serial" pitchFamily="2" charset="0"/>
                  <a:cs typeface="Estedad Black" panose="02000A03000000000000" pitchFamily="2" charset="-78"/>
                </a:rPr>
                <a:t>Ferdowsi University of Mashhad</a:t>
              </a:r>
              <a:r>
                <a:rPr lang="fa-IR" sz="992" kern="600" dirty="0">
                  <a:latin typeface="Adelon-Serial" pitchFamily="2" charset="0"/>
                  <a:cs typeface="Estedad Black" panose="02000A03000000000000" pitchFamily="2" charset="-78"/>
                </a:rPr>
                <a:t> </a:t>
              </a:r>
              <a:endParaRPr lang="en-US" sz="992" dirty="0">
                <a:latin typeface="Adelon-Serial" pitchFamily="2" charset="0"/>
                <a:cs typeface="Estedad Black" panose="02000A03000000000000" pitchFamily="2" charset="-78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7EFED7F-44DD-1B20-A972-F1D1A6CA7B44}"/>
                </a:ext>
              </a:extLst>
            </p:cNvPr>
            <p:cNvSpPr txBox="1"/>
            <p:nvPr/>
          </p:nvSpPr>
          <p:spPr>
            <a:xfrm>
              <a:off x="4191980" y="737883"/>
              <a:ext cx="4451689" cy="236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800" b="1" kern="600" dirty="0">
                  <a:latin typeface="Estedad Regular" panose="02000503000000000000" pitchFamily="2" charset="-78"/>
                  <a:cs typeface="Estedad Regular" panose="02000503000000000000" pitchFamily="2" charset="-78"/>
                </a:rPr>
                <a:t>۲۸ و ۲۹ شهریور ۱۴۰۳  </a:t>
              </a:r>
              <a:r>
                <a:rPr lang="fa-IR" sz="500" b="1" kern="600" dirty="0">
                  <a:latin typeface="Estedad Regular" panose="02000503000000000000" pitchFamily="2" charset="-78"/>
                  <a:cs typeface="Estedad Regular" panose="02000503000000000000" pitchFamily="2" charset="-78"/>
                  <a:sym typeface="Wingdings 2" panose="05020102010507070707" pitchFamily="18" charset="2"/>
                </a:rPr>
                <a:t></a:t>
              </a:r>
              <a:r>
                <a:rPr lang="fa-IR" sz="800" b="1" kern="600" dirty="0">
                  <a:latin typeface="Estedad Regular" panose="02000503000000000000" pitchFamily="2" charset="-78"/>
                  <a:cs typeface="Estedad Regular" panose="02000503000000000000" pitchFamily="2" charset="-78"/>
                </a:rPr>
                <a:t>  دانشگاه فردوسی مشهد </a:t>
              </a:r>
              <a:endParaRPr lang="en-US" sz="800" b="1" dirty="0">
                <a:latin typeface="Estedad Regular" panose="02000503000000000000" pitchFamily="2" charset="-78"/>
                <a:cs typeface="Estedad Regular" panose="02000503000000000000" pitchFamily="2" charset="-78"/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42DFC4F3-433F-66BD-DD48-780C54274D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69305" y="87427"/>
              <a:ext cx="622889" cy="794252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4447952-D578-74C7-93DD-2C579C6146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021" b="6021"/>
            <a:stretch/>
          </p:blipFill>
          <p:spPr>
            <a:xfrm>
              <a:off x="8048771" y="128490"/>
              <a:ext cx="725926" cy="779126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CD9AAFB-3395-436C-4BC6-C1254AFA1D45}"/>
              </a:ext>
            </a:extLst>
          </p:cNvPr>
          <p:cNvGrpSpPr/>
          <p:nvPr userDrawn="1"/>
        </p:nvGrpSpPr>
        <p:grpSpPr>
          <a:xfrm>
            <a:off x="0" y="1003278"/>
            <a:ext cx="9720263" cy="288517"/>
            <a:chOff x="-7619" y="938880"/>
            <a:chExt cx="9083438" cy="23101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22D09AD-E066-E529-6C8A-3A08CEF8C863}"/>
                </a:ext>
              </a:extLst>
            </p:cNvPr>
            <p:cNvSpPr/>
            <p:nvPr/>
          </p:nvSpPr>
          <p:spPr>
            <a:xfrm>
              <a:off x="1" y="938880"/>
              <a:ext cx="9075818" cy="116542"/>
            </a:xfrm>
            <a:prstGeom prst="rect">
              <a:avLst/>
            </a:prstGeom>
            <a:solidFill>
              <a:srgbClr val="F2F2E6"/>
            </a:solidFill>
            <a:ln>
              <a:solidFill>
                <a:srgbClr val="F2F2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1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949E0F-9F01-2366-E14B-B17A8EC2BFE4}"/>
                </a:ext>
              </a:extLst>
            </p:cNvPr>
            <p:cNvSpPr/>
            <p:nvPr/>
          </p:nvSpPr>
          <p:spPr>
            <a:xfrm>
              <a:off x="-7619" y="1053352"/>
              <a:ext cx="9083438" cy="116542"/>
            </a:xfrm>
            <a:prstGeom prst="rect">
              <a:avLst/>
            </a:prstGeom>
            <a:gradFill flip="none" rotWithShape="1">
              <a:gsLst>
                <a:gs pos="24000">
                  <a:srgbClr val="04814E"/>
                </a:gs>
                <a:gs pos="64000">
                  <a:srgbClr val="2EB96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1" dirty="0"/>
            </a:p>
          </p:txBody>
        </p:sp>
      </p:grpSp>
    </p:spTree>
    <p:extLst>
      <p:ext uri="{BB962C8B-B14F-4D97-AF65-F5344CB8AC3E}">
        <p14:creationId xmlns:p14="http://schemas.microsoft.com/office/powerpoint/2010/main" val="3660521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E24B-94CB-4FF2-BF74-422E34A05BC3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DB6BC28-D9C0-7911-3E68-E63EE35CAC27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19870-1CA0-3E53-9760-09FBE820B36A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DCE34A-BAA5-75D5-AE56-F9F1918AB9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D9B4BCE-EC54-E17F-1908-CA7EBF605E65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54968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45009"/>
            <a:ext cx="2095932" cy="54916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45009"/>
            <a:ext cx="6166292" cy="54916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581CB-6750-43D4-B246-13BA251420C1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7A20EE-91FD-0D2E-61AC-88A864C17C3C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FC9036-7EF3-72A6-D52B-E6EDBD942A85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21910D-E36E-78D9-1ABD-68E144150E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F9E34AB-5E69-0F50-EE5D-C2547F1534AC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423527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60000" indent="-360000" algn="l" rtl="0">
              <a:buClr>
                <a:srgbClr val="04814E"/>
              </a:buClr>
              <a:buSzPct val="50000"/>
              <a:buFont typeface="Wingdings 2" panose="05020102010507070707" pitchFamily="18" charset="2"/>
              <a:buChar char=""/>
              <a:defRPr baseline="0">
                <a:latin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>
                <a:latin typeface="+mn-lt"/>
              </a:defRPr>
            </a:lvl1pPr>
            <a:lvl2pPr algn="l" rtl="0">
              <a:defRPr>
                <a:latin typeface="+mn-lt"/>
              </a:defRPr>
            </a:lvl2pPr>
            <a:lvl3pPr algn="l" rtl="0">
              <a:defRPr>
                <a:latin typeface="+mn-lt"/>
              </a:defRPr>
            </a:lvl3pPr>
            <a:lvl4pPr algn="l" rtl="0">
              <a:defRPr>
                <a:latin typeface="+mn-lt"/>
              </a:defRPr>
            </a:lvl4pPr>
            <a:lvl5pPr algn="l" rtl="0"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88AB-BC17-4E17-90CC-EB64B60A05FD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5858684"/>
            <a:ext cx="2187059" cy="345009"/>
          </a:xfr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fld id="{426EC4BF-771E-4B3A-A23C-18E4A88FDC10}" type="slidenum">
              <a:rPr lang="fa-IR" smtClean="0"/>
              <a:pPr/>
              <a:t>‹#›</a:t>
            </a:fld>
            <a:endParaRPr lang="fa-I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A44E6C-FCD6-520F-B4DD-B38E6B843EE5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AB97BC-E31F-C2C7-4219-EAE0442E95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B30DBEF-9102-8789-6067-B873230193F3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555661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41" userDrawn="1">
          <p15:clr>
            <a:srgbClr val="FBAE40"/>
          </p15:clr>
        </p15:guide>
        <p15:guide id="2" pos="306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EB9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C085-7F61-4552-84C5-3ADCF042FB94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7771092-BBC4-7F17-3D60-AE12C9CC9AE1}"/>
              </a:ext>
            </a:extLst>
          </p:cNvPr>
          <p:cNvGrpSpPr/>
          <p:nvPr userDrawn="1"/>
        </p:nvGrpSpPr>
        <p:grpSpPr>
          <a:xfrm>
            <a:off x="2596911" y="2491854"/>
            <a:ext cx="4125859" cy="1569574"/>
            <a:chOff x="2798359" y="2501602"/>
            <a:chExt cx="4125859" cy="156957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6D69686-99E6-EC39-5A6E-9B37E7C0D737}"/>
                </a:ext>
              </a:extLst>
            </p:cNvPr>
            <p:cNvGrpSpPr/>
            <p:nvPr/>
          </p:nvGrpSpPr>
          <p:grpSpPr>
            <a:xfrm rot="5400000">
              <a:off x="4322827" y="1469784"/>
              <a:ext cx="1134570" cy="4068213"/>
              <a:chOff x="1606656" y="1374817"/>
              <a:chExt cx="1134570" cy="4068213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DA9C337B-1A60-FB10-54B5-B3F0D891536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60" t="26892" r="32659" b="44745"/>
              <a:stretch/>
            </p:blipFill>
            <p:spPr>
              <a:xfrm rot="16200000">
                <a:off x="471508" y="3173312"/>
                <a:ext cx="3431527" cy="1107909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959E5B31-AF2D-0C06-194D-33CEF877CF2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7013" t="31889" r="7873" b="43535"/>
              <a:stretch/>
            </p:blipFill>
            <p:spPr>
              <a:xfrm rot="10800000">
                <a:off x="1606656" y="1374817"/>
                <a:ext cx="1044000" cy="703389"/>
              </a:xfrm>
              <a:prstGeom prst="rect">
                <a:avLst/>
              </a:prstGeom>
            </p:spPr>
          </p:pic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4C120FD-AD0B-3D0A-273D-AEFA5B43C475}"/>
                </a:ext>
              </a:extLst>
            </p:cNvPr>
            <p:cNvSpPr txBox="1"/>
            <p:nvPr/>
          </p:nvSpPr>
          <p:spPr>
            <a:xfrm>
              <a:off x="2798359" y="2501602"/>
              <a:ext cx="40963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US" sz="2400" b="1" dirty="0">
                  <a:ln w="3175">
                    <a:solidFill>
                      <a:schemeClr val="tx1"/>
                    </a:solidFill>
                    <a:prstDash val="solid"/>
                  </a:ln>
                  <a:solidFill>
                    <a:srgbClr val="F2F2E6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Estedad Black" panose="02000A03000000000000" pitchFamily="2" charset="-78"/>
                  <a:cs typeface="Estedad Black" panose="02000A03000000000000" pitchFamily="2" charset="-78"/>
                </a:rPr>
                <a:t>Thanks for your Attention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128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725046"/>
            <a:ext cx="4131112" cy="4111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725046"/>
            <a:ext cx="4131112" cy="4111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2934-ADC3-43A3-BC92-9E349B8FB591}" type="datetime1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6DF7A0A-8665-8437-F566-73636B9AAECB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212E71-44A9-401F-CBB8-BB974557E222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5DF92A-AAD9-AA6B-D6C4-E791393A2E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921B09B-52FE-9CA0-B4A2-D798AEEFF693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189129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45011"/>
            <a:ext cx="8383727" cy="12525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588543"/>
            <a:ext cx="4112126" cy="77852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367064"/>
            <a:ext cx="4112126" cy="3481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588543"/>
            <a:ext cx="4132378" cy="77852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367064"/>
            <a:ext cx="4132378" cy="3481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411-125F-4C8E-8FDC-F28A72281C80}" type="datetime1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080990F-7494-3AE3-AFFE-44579B87FA3C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B0CCF3-021C-69C5-48A9-60A336DB0058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7B1977-2888-D82D-CCA4-1D80869230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CF20382-FC1D-9284-8C5C-66B55D0A954F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153161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3BE20-FFFA-41D0-9700-E7F0F7BDFC65}" type="datetime1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9C6031E-3E79-3D97-506D-0AF718D7A765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912878-F772-8C2E-E78F-B05A9310B712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6153C9-F7C6-AC3F-9176-52D5D1EF5C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57F1A17-1A7E-FEB3-E1C3-BBE82E5B118E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1281712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A41E-196B-413C-A01F-1243E8360786}" type="datetime1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B35F99-87F9-5A42-839B-8D1DD3A180C5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0DD65F-45EE-B956-4543-A95DA226891D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48A88F-78A9-C3D1-8814-AC03AAED05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46E25E6-1992-F84E-9296-4F7DFECB76A5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281306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32012"/>
            <a:ext cx="3135038" cy="151204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33027"/>
            <a:ext cx="4920883" cy="4605124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1944052"/>
            <a:ext cx="3135038" cy="3601598"/>
          </a:xfrm>
        </p:spPr>
        <p:txBody>
          <a:bodyPr/>
          <a:lstStyle>
            <a:lvl1pPr marL="0" indent="0">
              <a:buNone/>
              <a:defRPr sz="1512"/>
            </a:lvl1pPr>
            <a:lvl2pPr marL="432008" indent="0">
              <a:buNone/>
              <a:defRPr sz="1323"/>
            </a:lvl2pPr>
            <a:lvl3pPr marL="864017" indent="0">
              <a:buNone/>
              <a:defRPr sz="1134"/>
            </a:lvl3pPr>
            <a:lvl4pPr marL="1296025" indent="0">
              <a:buNone/>
              <a:defRPr sz="945"/>
            </a:lvl4pPr>
            <a:lvl5pPr marL="1728033" indent="0">
              <a:buNone/>
              <a:defRPr sz="945"/>
            </a:lvl5pPr>
            <a:lvl6pPr marL="2160041" indent="0">
              <a:buNone/>
              <a:defRPr sz="945"/>
            </a:lvl6pPr>
            <a:lvl7pPr marL="2592050" indent="0">
              <a:buNone/>
              <a:defRPr sz="945"/>
            </a:lvl7pPr>
            <a:lvl8pPr marL="3024058" indent="0">
              <a:buNone/>
              <a:defRPr sz="945"/>
            </a:lvl8pPr>
            <a:lvl9pPr marL="3456066" indent="0">
              <a:buNone/>
              <a:defRPr sz="94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9C57-8B88-4FB7-9AF9-4BCA395DDEB4}" type="datetime1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E58B1C9-6FD6-260A-0C7E-179575D9C88B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B5AAFE-3479-4F96-4359-3F9479867E96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A31DA4-039A-E8F3-3D27-1640506AAF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1E11923-F936-A49D-9F92-4E8D7ADFEF17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50679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32012"/>
            <a:ext cx="3135038" cy="151204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33027"/>
            <a:ext cx="4920883" cy="4605124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08" indent="0">
              <a:buNone/>
              <a:defRPr sz="2646"/>
            </a:lvl2pPr>
            <a:lvl3pPr marL="864017" indent="0">
              <a:buNone/>
              <a:defRPr sz="2268"/>
            </a:lvl3pPr>
            <a:lvl4pPr marL="1296025" indent="0">
              <a:buNone/>
              <a:defRPr sz="1890"/>
            </a:lvl4pPr>
            <a:lvl5pPr marL="1728033" indent="0">
              <a:buNone/>
              <a:defRPr sz="1890"/>
            </a:lvl5pPr>
            <a:lvl6pPr marL="2160041" indent="0">
              <a:buNone/>
              <a:defRPr sz="1890"/>
            </a:lvl6pPr>
            <a:lvl7pPr marL="2592050" indent="0">
              <a:buNone/>
              <a:defRPr sz="1890"/>
            </a:lvl7pPr>
            <a:lvl8pPr marL="3024058" indent="0">
              <a:buNone/>
              <a:defRPr sz="1890"/>
            </a:lvl8pPr>
            <a:lvl9pPr marL="3456066" indent="0">
              <a:buNone/>
              <a:defRPr sz="189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1944052"/>
            <a:ext cx="3135038" cy="3601598"/>
          </a:xfrm>
        </p:spPr>
        <p:txBody>
          <a:bodyPr/>
          <a:lstStyle>
            <a:lvl1pPr marL="0" indent="0">
              <a:buNone/>
              <a:defRPr sz="1512"/>
            </a:lvl1pPr>
            <a:lvl2pPr marL="432008" indent="0">
              <a:buNone/>
              <a:defRPr sz="1323"/>
            </a:lvl2pPr>
            <a:lvl3pPr marL="864017" indent="0">
              <a:buNone/>
              <a:defRPr sz="1134"/>
            </a:lvl3pPr>
            <a:lvl4pPr marL="1296025" indent="0">
              <a:buNone/>
              <a:defRPr sz="945"/>
            </a:lvl4pPr>
            <a:lvl5pPr marL="1728033" indent="0">
              <a:buNone/>
              <a:defRPr sz="945"/>
            </a:lvl5pPr>
            <a:lvl6pPr marL="2160041" indent="0">
              <a:buNone/>
              <a:defRPr sz="945"/>
            </a:lvl6pPr>
            <a:lvl7pPr marL="2592050" indent="0">
              <a:buNone/>
              <a:defRPr sz="945"/>
            </a:lvl7pPr>
            <a:lvl8pPr marL="3024058" indent="0">
              <a:buNone/>
              <a:defRPr sz="945"/>
            </a:lvl8pPr>
            <a:lvl9pPr marL="3456066" indent="0">
              <a:buNone/>
              <a:defRPr sz="94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ACC3-D66E-493E-BBB1-000E6FA48599}" type="datetime1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276E70-9B45-06FB-54A8-10F49BE7F73F}"/>
              </a:ext>
            </a:extLst>
          </p:cNvPr>
          <p:cNvSpPr txBox="1">
            <a:spLocks/>
          </p:cNvSpPr>
          <p:nvPr userDrawn="1"/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3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A691-3FE1-41AE-B25F-E0D1F2B03AFD}" type="datetime1">
              <a:rPr lang="en-US" smtClean="0"/>
              <a:pPr/>
              <a:t>9/1/2024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C032F8-CE7F-FCA7-8E7A-F85FADE42838}"/>
              </a:ext>
            </a:extLst>
          </p:cNvPr>
          <p:cNvSpPr/>
          <p:nvPr userDrawn="1"/>
        </p:nvSpPr>
        <p:spPr>
          <a:xfrm>
            <a:off x="0" y="6096603"/>
            <a:ext cx="9720263" cy="12709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44599CD-8CFE-C586-3DBE-AFEA97E889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3" y="5778881"/>
            <a:ext cx="1287060" cy="25632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5F72B70-F723-6C62-10CC-C50B1E06B74B}"/>
              </a:ext>
            </a:extLst>
          </p:cNvPr>
          <p:cNvSpPr/>
          <p:nvPr userDrawn="1"/>
        </p:nvSpPr>
        <p:spPr>
          <a:xfrm>
            <a:off x="-1" y="6223700"/>
            <a:ext cx="9720263" cy="145551"/>
          </a:xfrm>
          <a:prstGeom prst="rect">
            <a:avLst/>
          </a:prstGeom>
          <a:gradFill flip="none" rotWithShape="1"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1" dirty="0"/>
          </a:p>
        </p:txBody>
      </p:sp>
    </p:spTree>
    <p:extLst>
      <p:ext uri="{BB962C8B-B14F-4D97-AF65-F5344CB8AC3E}">
        <p14:creationId xmlns:p14="http://schemas.microsoft.com/office/powerpoint/2010/main" val="394243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45011"/>
            <a:ext cx="8383727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725046"/>
            <a:ext cx="8383727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CF5AE-726F-4AAB-9EF7-C19FD1B2381C}" type="datetime1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006164"/>
            <a:ext cx="328058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 baseline="0">
                <a:solidFill>
                  <a:schemeClr val="tx1"/>
                </a:solidFill>
                <a:cs typeface="B Zar" panose="00000400000000000000" pitchFamily="2" charset="-78"/>
              </a:defRPr>
            </a:lvl1pPr>
          </a:lstStyle>
          <a:p>
            <a:fld id="{426EC4BF-771E-4B3A-A23C-18E4A88FDC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19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041" userDrawn="1">
          <p15:clr>
            <a:srgbClr val="F26B43"/>
          </p15:clr>
        </p15:guide>
        <p15:guide id="2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57967C1-9F73-207A-EB3C-1AF14C531CBF}"/>
              </a:ext>
            </a:extLst>
          </p:cNvPr>
          <p:cNvSpPr txBox="1"/>
          <p:nvPr/>
        </p:nvSpPr>
        <p:spPr>
          <a:xfrm>
            <a:off x="1807535" y="2161792"/>
            <a:ext cx="6302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3200" b="1" dirty="0">
                <a:cs typeface="B Zar" panose="00000400000000000000" pitchFamily="2" charset="-78"/>
              </a:rPr>
              <a:t>Paper Title (Times new Roman 32)</a:t>
            </a:r>
            <a:endParaRPr lang="en-US" sz="3118" b="1" dirty="0">
              <a:cs typeface="B Zar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1FFCA3-7744-B775-60A0-69FFF9797492}"/>
              </a:ext>
            </a:extLst>
          </p:cNvPr>
          <p:cNvSpPr txBox="1"/>
          <p:nvPr/>
        </p:nvSpPr>
        <p:spPr>
          <a:xfrm>
            <a:off x="3879833" y="5625173"/>
            <a:ext cx="1960597" cy="430887"/>
          </a:xfrm>
          <a:prstGeom prst="rect">
            <a:avLst/>
          </a:prstGeom>
          <a:solidFill>
            <a:srgbClr val="F2F2E6"/>
          </a:solidFill>
          <a:ln>
            <a:solidFill>
              <a:srgbClr val="F2F2E6"/>
            </a:solidFill>
          </a:ln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1600" dirty="0">
                <a:cs typeface="B Zar" panose="00000400000000000000" pitchFamily="2" charset="-78"/>
              </a:rPr>
              <a:t>Paper Code: ----</a:t>
            </a:r>
            <a:endParaRPr lang="fa-IR" sz="1600" dirty="0">
              <a:cs typeface="B Zar" panose="000004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B94407-3A2D-6B7D-A900-4F022668E6DD}"/>
              </a:ext>
            </a:extLst>
          </p:cNvPr>
          <p:cNvSpPr txBox="1"/>
          <p:nvPr/>
        </p:nvSpPr>
        <p:spPr>
          <a:xfrm>
            <a:off x="521357" y="2960743"/>
            <a:ext cx="8875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1600" dirty="0">
                <a:cs typeface="B Zar" panose="00000400000000000000" pitchFamily="2" charset="-78"/>
              </a:rPr>
              <a:t>First author, author's </a:t>
            </a:r>
            <a:r>
              <a:rPr lang="en-US" sz="1600" dirty="0" smtClean="0"/>
              <a:t>affiliation</a:t>
            </a:r>
            <a:r>
              <a:rPr lang="en-US" sz="1600" dirty="0">
                <a:cs typeface="B Zar" panose="00000400000000000000" pitchFamily="2" charset="-78"/>
              </a:rPr>
              <a:t>, </a:t>
            </a:r>
            <a:r>
              <a:rPr lang="en-US" sz="1600" dirty="0" smtClean="0">
                <a:cs typeface="B Zar" panose="00000400000000000000" pitchFamily="2" charset="-78"/>
              </a:rPr>
              <a:t>institution/company </a:t>
            </a:r>
            <a:r>
              <a:rPr lang="en-US" sz="1600" dirty="0">
                <a:cs typeface="B Zar" panose="00000400000000000000" pitchFamily="2" charset="-78"/>
              </a:rPr>
              <a:t>name (Times new Roman </a:t>
            </a:r>
            <a:r>
              <a:rPr lang="en-US" sz="1600" dirty="0" smtClean="0">
                <a:cs typeface="B Zar" panose="00000400000000000000" pitchFamily="2" charset="-78"/>
              </a:rPr>
              <a:t>16)</a:t>
            </a:r>
            <a:endParaRPr lang="en-US" sz="1600" dirty="0">
              <a:cs typeface="B Zar" panose="000004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en-US" sz="1600" dirty="0">
                <a:cs typeface="B Zar" panose="00000400000000000000" pitchFamily="2" charset="-78"/>
              </a:rPr>
              <a:t>Second author, author's </a:t>
            </a:r>
            <a:r>
              <a:rPr lang="en-US" sz="1600" dirty="0" smtClean="0"/>
              <a:t>affiliation</a:t>
            </a:r>
            <a:r>
              <a:rPr lang="en-US" sz="1600" dirty="0">
                <a:cs typeface="B Zar" panose="00000400000000000000" pitchFamily="2" charset="-78"/>
              </a:rPr>
              <a:t>, </a:t>
            </a:r>
            <a:r>
              <a:rPr lang="en-US" sz="1600" dirty="0" smtClean="0">
                <a:cs typeface="B Zar" panose="00000400000000000000" pitchFamily="2" charset="-78"/>
              </a:rPr>
              <a:t>institution/company </a:t>
            </a:r>
            <a:r>
              <a:rPr lang="en-US" sz="1600" dirty="0">
                <a:cs typeface="B Zar" panose="00000400000000000000" pitchFamily="2" charset="-78"/>
              </a:rPr>
              <a:t>name (Times new Roman </a:t>
            </a:r>
            <a:r>
              <a:rPr lang="en-US" sz="1600" dirty="0" smtClean="0">
                <a:cs typeface="B Zar" panose="00000400000000000000" pitchFamily="2" charset="-78"/>
              </a:rPr>
              <a:t>16)</a:t>
            </a:r>
            <a:endParaRPr lang="en-US" sz="1600" dirty="0">
              <a:cs typeface="B Zar" panose="000004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en-US" sz="1600" dirty="0">
                <a:cs typeface="B Zar" panose="00000400000000000000" pitchFamily="2" charset="-78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3833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03C7B-2497-40D3-7897-3646673F2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6EA7E-1138-0A54-304C-0AA8FB75D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19564-7719-9A44-AC6A-144FA466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fa-IR" smtClean="0"/>
              <a:pPr/>
              <a:t>2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1138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576DC-0338-E62E-041D-0ECF24B4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C8912-3F35-1823-85AA-93C70AA9C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07A43-FC56-241C-0C62-C0266CE8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fa-IR" smtClean="0"/>
              <a:pPr/>
              <a:t>3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88751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C4BF-771E-4B3A-A23C-18E4A88FDC10}" type="slidenum">
              <a:rPr lang="fa-IR" smtClean="0"/>
              <a:pPr/>
              <a:t>4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3777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B9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D7C2B82D-FF86-6AE8-A8AD-11D27C6619F1}"/>
              </a:ext>
            </a:extLst>
          </p:cNvPr>
          <p:cNvGrpSpPr/>
          <p:nvPr/>
        </p:nvGrpSpPr>
        <p:grpSpPr>
          <a:xfrm rot="5400000">
            <a:off x="4121379" y="1460036"/>
            <a:ext cx="1134570" cy="4068213"/>
            <a:chOff x="1606656" y="1374817"/>
            <a:chExt cx="1134570" cy="4068213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798CFCF-6B36-19EF-7DF9-5C593A3C5F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60" t="26892" r="32659" b="44745"/>
            <a:stretch/>
          </p:blipFill>
          <p:spPr>
            <a:xfrm rot="16200000">
              <a:off x="471508" y="3173312"/>
              <a:ext cx="3431527" cy="1107909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3EA59BD-E11A-AE1E-FCB6-9165B8D26E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013" t="31889" r="7873" b="43535"/>
            <a:stretch/>
          </p:blipFill>
          <p:spPr>
            <a:xfrm rot="10800000">
              <a:off x="1606656" y="1374817"/>
              <a:ext cx="1044000" cy="703389"/>
            </a:xfrm>
            <a:prstGeom prst="rect">
              <a:avLst/>
            </a:prstGeom>
          </p:spPr>
        </p:pic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9F843-A51B-9632-21B9-CFBEDFA79ED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63206" y="4336619"/>
            <a:ext cx="8383727" cy="14175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2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4">
      <a:majorFont>
        <a:latin typeface="Times New Roman"/>
        <a:ea typeface=""/>
        <a:cs typeface="B Zar"/>
      </a:majorFont>
      <a:minorFont>
        <a:latin typeface="Times New Roman"/>
        <a:ea typeface=""/>
        <a:cs typeface="B Zar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465</TotalTime>
  <Words>44</Words>
  <Application>Microsoft Office PowerPoint</Application>
  <PresentationFormat>Custom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Adelon-Serial</vt:lpstr>
      <vt:lpstr>Arial</vt:lpstr>
      <vt:lpstr>B Zar</vt:lpstr>
      <vt:lpstr>Calibri</vt:lpstr>
      <vt:lpstr>Estedad Black</vt:lpstr>
      <vt:lpstr>Estedad Bold</vt:lpstr>
      <vt:lpstr>Estedad Regular</vt:lpstr>
      <vt:lpstr>Times New Roman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دهمین کنفرانس بین‌المللی مهندسی صنایع و سیستم‌ها</dc:title>
  <dc:creator>Naime Niazi</dc:creator>
  <cp:lastModifiedBy>Niazi-PC</cp:lastModifiedBy>
  <cp:revision>34</cp:revision>
  <dcterms:created xsi:type="dcterms:W3CDTF">2024-06-22T12:33:29Z</dcterms:created>
  <dcterms:modified xsi:type="dcterms:W3CDTF">2024-09-01T13:55:12Z</dcterms:modified>
</cp:coreProperties>
</file>