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E6"/>
    <a:srgbClr val="10804E"/>
    <a:srgbClr val="2DB4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484" y="2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1F19F-5FFB-407A-8989-91AB42E24A4C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0E7A3-9688-43A2-B852-DF28EE095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21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EA94-F6C5-B2B0-36E6-523203142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268422-D3EA-F2DC-5D83-A306B0E16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9C78-C3E5-2987-8D2A-B41DE71E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8B0A-162E-4B53-8C2A-12D33522CB2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EA4AE-3160-311F-0887-8E250062D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21BCC-DB8D-B9CD-9D52-101C18461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5716-E065-484B-9880-17923789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6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5C9AD-87FD-5A59-ABC7-64F88967D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0EECFC-6F45-60F8-188A-3D791B80F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AD4C7-E01B-6EF0-8177-F515F11AC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8B0A-162E-4B53-8C2A-12D33522CB2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8C76B-B5B3-336C-DDFC-032ECEBF2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F822E-BACE-9911-0913-086DD3AC9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5716-E065-484B-9880-17923789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6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491FCC-8A31-2D43-DE52-690386A30C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D6557-E8A1-82B1-AE2B-12EA1E082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DFF21-9088-9F72-C7FD-C148B99D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8B0A-162E-4B53-8C2A-12D33522CB2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8F5C4-D6E8-82A5-9D09-BD674F887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34201-CCA2-DBB1-7FA5-A1943917C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5716-E065-484B-9880-17923789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0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E9F7F-C981-106D-F29E-C94FBF50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0A016-0A44-3163-CC72-9AE267480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962F6-18C4-91EF-DCC3-499E5E53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8B0A-162E-4B53-8C2A-12D33522CB2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7B8E-7356-63D1-A8DE-DEF844242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E29E0-C5A1-555F-C4DD-DADE51DB1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5716-E065-484B-9880-17923789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2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7BC56-723D-C239-18B4-A62B87BBA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B2D62-87AD-4108-2E50-3CD931D86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61078-0800-6A4C-1238-E4D4B3466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8B0A-162E-4B53-8C2A-12D33522CB2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760F5-E81C-4B41-9B55-6CF2DA7F4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F3345-5C56-5FF2-8BEA-C9ECDEBAF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5716-E065-484B-9880-17923789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5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99F79-131C-7639-4DA1-76C3B3E02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E7101-09C3-8038-09B6-B6ED12375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D1DF3-2F30-EAAC-8C4B-39045606B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77C0F-B71A-87F3-2912-3BDCC2BE9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8B0A-162E-4B53-8C2A-12D33522CB2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B71BC4-F8AF-C898-C01F-4558F6CBF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AE6FE-1BC6-B181-318B-4F306CD5B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5716-E065-484B-9880-17923789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0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8028E-707A-41A4-D281-ADD233163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F26FE-AE39-5210-F5E6-24DDEA646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79A5B-E519-7ED4-11C9-21F770A8C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20E044-3635-1769-CD6B-C51168FA59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F8C1AC-CF59-E065-8DF2-064FBBB4D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EBB867-5DC4-6694-EC1F-8201EA722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8B0A-162E-4B53-8C2A-12D33522CB2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D1D859-C276-6F27-B435-07759982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F25677-C528-3ACF-EB59-F29015973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5716-E065-484B-9880-17923789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1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9224A-7B54-CC0B-BDF7-EEDF4BC13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51BF23-4171-90EF-2AA1-9E1B451E9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8B0A-162E-4B53-8C2A-12D33522CB2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21855B-258E-822C-E0F9-FED2739AA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F46DD-04F8-2D2F-1281-C068E722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5716-E065-484B-9880-17923789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1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4DB87C-DCB4-B7A8-7A9B-E0CCC56CC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8B0A-162E-4B53-8C2A-12D33522CB2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D72E2C-A7CE-0511-9C48-D33CBD089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C9417-7028-7657-0AD4-672AE39F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5716-E065-484B-9880-17923789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6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B9A0B-EFD4-4FEC-8CAB-CB6A23FD9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24A97-B784-5BC0-199C-B72484BF7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EFF3B-BFE7-79B2-CC42-CB24322F3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A5962-D50D-859C-3053-B8DAD4143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8B0A-162E-4B53-8C2A-12D33522CB2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2EA26-1D29-02E2-104A-9E26D3CBA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DFEF4-11B5-D639-ECE0-2B9922BF6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5716-E065-484B-9880-17923789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0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4FBBB-66FB-B269-CDF5-2EB016380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3ACD2B-BCDD-FF76-D68E-9B5CB817DD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FC9B3-A2AF-DDAE-88F3-F4470B328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54CB1-DA08-205A-BFC5-A9232F41E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8B0A-162E-4B53-8C2A-12D33522CB2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38A82-EA7A-EB8F-4144-94D47597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59269-81EA-8E79-F99C-58B4DA420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5716-E065-484B-9880-17923789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9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756D2F-2B5F-D48F-3323-2B1CC361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30AF8-1083-E5D8-84AD-E9C06FC0A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64326-A4DB-58E3-EA56-D006A814C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28B0A-162E-4B53-8C2A-12D33522CB2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2744D-0B38-E4C8-E787-D7160C8BE6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7D559-9FB6-38D1-503C-5895CD3E90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65716-E065-484B-9880-17923789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1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880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Naime Niazi</dc:creator>
  <cp:lastModifiedBy>Naime Niazi</cp:lastModifiedBy>
  <cp:revision>3</cp:revision>
  <dcterms:created xsi:type="dcterms:W3CDTF">2024-01-26T10:13:47Z</dcterms:created>
  <dcterms:modified xsi:type="dcterms:W3CDTF">2024-01-26T10:16:56Z</dcterms:modified>
</cp:coreProperties>
</file>