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9DCFB-9809-4040-BE60-3F5686EE4C28}" v="18" dt="2025-05-16T09:31:00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2BB7165-F668-4A1A-9E5C-C65AEEAD1E09}" type="datetimeFigureOut">
              <a:rPr lang="fa-IR" smtClean="0"/>
              <a:t>19/11/1446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6568CBB-3437-46BB-8910-6A2EBECF4DF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517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568CBB-3437-46BB-8910-6A2EBECF4DFF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28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A1ED-55F0-4BB0-8C0B-3BE5CB000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224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DC4E4-A345-4C79-85CA-1E7BA46D6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DD199-2C29-436D-BEBD-5672CE868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0604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723689A-513E-4A8D-9232-C45607690DBA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3722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86BD7-3791-4081-9DDB-A85A27AB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E6C39-B519-4D77-A1B1-142199CFC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98581-8FB9-4B35-A7EF-B4F003EC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EE84-7006-413B-8BB5-B6EDD746209C}" type="datetime8">
              <a:rPr lang="fa-IR" smtClean="0"/>
              <a:t>16 مه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83F1-FDFB-4DA4-A81A-E695C4E12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01844-5B40-4DB4-A3FE-709E059B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231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F5721-D741-4B83-92F3-8ED3495016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3DD72-8CD5-4AF7-B36F-CECD8BB0A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6E1A-0D68-4207-ACEA-86D08C8E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4A54-3637-4535-BAA0-5100DC019886}" type="datetime8">
              <a:rPr lang="fa-IR" smtClean="0"/>
              <a:t>16 مه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5A951-9CFB-4CCD-AFEB-C33568FD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F1826-E216-419B-9EA8-51B4D73A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810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B3DFA-4A05-4318-A457-F43A164EC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EC79-E635-48B3-9A86-38FDD8059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944A-5D1F-4433-9162-D2D16FECB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23853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723689A-513E-4A8D-9232-C45607690DB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971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2D2E-A85B-484D-9346-1CABEEE22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F0791-ACD1-49C2-B331-AD3773B34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90826-3936-49AC-9DAF-E79A16FE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D54-CF71-479A-A327-D2A248889DC7}" type="datetime8">
              <a:rPr lang="fa-IR" smtClean="0"/>
              <a:t>16 مه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1008F-3A80-415D-8D3E-DE13CF1F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A1DAE-44C2-4109-924D-082C14FA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224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78CD-F238-4D30-AB40-281939E0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15B8A-DCF4-459C-984F-BF226E14A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6A3DD-6208-4FCA-BACB-8C4619179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6D361-BBFD-4633-8241-19C7C37A5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7B54-D405-475F-944B-ABB598044642}" type="datetime8">
              <a:rPr lang="fa-IR" smtClean="0"/>
              <a:t>16 مه 25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3B815-8AD6-4546-8401-2802B12D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8E83D-BE36-44E6-9E3D-987FF801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B268-28CF-4327-9B94-77EBD923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9FD3A-BD6D-4742-865A-92AA63314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16164-3177-464F-8C89-B5011D6BB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C4A5A-6ECC-4395-8F29-69CCDFB1D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8AEFD-92EF-4453-8B3E-C120D39D6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9EB70-5B88-4912-B3FD-482D552F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5045-3D09-4A71-8672-0B8FF45FC737}" type="datetime8">
              <a:rPr lang="fa-IR" smtClean="0"/>
              <a:t>16 مه 25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3E445A-BE7E-4732-9B55-BC9983DC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1850F-7BA8-45C6-A455-053FB63A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692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5A4C-9566-49ED-AC3C-E5622EFE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B61E6-C279-47D6-8F26-E4FC0098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A89C-3CC0-4896-A7ED-E8D43C4BF33D}" type="datetime8">
              <a:rPr lang="fa-IR" smtClean="0"/>
              <a:t>16 مه 25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A23E3-34F2-4253-995E-4F0577515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1BD49-2C83-4F25-BF67-BBE41BCB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872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C5CF8B-40C4-4AC4-B861-B0CAA331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DD26-0DC3-46D6-BC74-4295E0C9C0D3}" type="datetime8">
              <a:rPr lang="fa-IR" smtClean="0"/>
              <a:t>16 مه 25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53F17-EB04-4B47-A502-A6C3E571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B11C6-C284-4A14-B81D-45A9E2F9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009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DCF43-7533-4986-B688-863F871FD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49EB-5DA5-417F-9776-9D817F671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30010-4AC1-4ACF-B325-BEC420754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051B0-AACC-4C18-9845-CD89F490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17A3-0E62-4C39-8D0F-E2BEFCBC888E}" type="datetime8">
              <a:rPr lang="fa-IR" smtClean="0"/>
              <a:t>16 مه 25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11367-78B5-4ED6-9728-42208B80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5BD57-9C3B-45B7-974D-83B076DB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892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EEB6-5359-45E9-BAF5-DB71A34B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3F754-1765-4C07-9747-8F38006CD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B7671-2640-4A7B-94C8-FEF2000CA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28A48-9338-4787-A2D4-15B57DBFF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DF77-874D-4C7A-971D-4D366E2C0429}" type="datetime8">
              <a:rPr lang="fa-IR" smtClean="0"/>
              <a:t>16 مه 25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367E2-F90C-416D-9B2E-C30806D0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F3B66-70F3-45B5-94D8-C6BF82F1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0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141BE-C86C-483E-BAEE-B1353C94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62DF5-F556-42FB-9021-A484A035D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CAB79-298F-42CB-B954-53990A382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5F7FA-016F-4DE0-9E38-AD9F2E5512B5}" type="datetime8">
              <a:rPr lang="fa-IR" smtClean="0"/>
              <a:t>16 مه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80FE8-E3E1-4A01-AB45-6853BEDBC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5FF6F-1440-4121-8AE8-16489AB18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00DEBF-AC62-4DFA-934C-6983CB337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0" b="22395"/>
          <a:stretch/>
        </p:blipFill>
        <p:spPr>
          <a:xfrm>
            <a:off x="0" y="-3176"/>
            <a:ext cx="12192000" cy="17557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1E3EE1-36BB-4C6A-8718-3E3CDA5200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3" y="5781821"/>
            <a:ext cx="808064" cy="10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53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3A6A-2813-4F53-A714-5CB920051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4253"/>
            <a:ext cx="9144000" cy="2387600"/>
          </a:xfrm>
        </p:spPr>
        <p:txBody>
          <a:bodyPr/>
          <a:lstStyle/>
          <a:p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18987-55C2-4E5D-98D9-61E39F15E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7991"/>
            <a:ext cx="9144000" cy="1655762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CD87E-F0B9-821E-0EEA-396343BEA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pPr/>
              <a:t>1</a:t>
            </a:fld>
            <a:endParaRPr lang="fa-IR" dirty="0"/>
          </a:p>
        </p:txBody>
      </p:sp>
      <p:pic>
        <p:nvPicPr>
          <p:cNvPr id="5" name="Picture 4" descr="A black background with yellow text and numbers&#10;&#10;AI-generated content may be incorrect.">
            <a:extLst>
              <a:ext uri="{FF2B5EF4-FFF2-40B4-BE49-F238E27FC236}">
                <a16:creationId xmlns:a16="http://schemas.microsoft.com/office/drawing/2014/main" id="{4844EB8C-AD15-4898-598A-BAD2BC75D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32"/>
            <a:ext cx="12192000" cy="172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4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black background with yellow text and numbers&#10;&#10;AI-generated content may be incorrect.">
            <a:extLst>
              <a:ext uri="{FF2B5EF4-FFF2-40B4-BE49-F238E27FC236}">
                <a16:creationId xmlns:a16="http://schemas.microsoft.com/office/drawing/2014/main" id="{4A3330F6-7D7C-A2A5-8AC7-FB33D9D066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772"/>
            <a:ext cx="12192000" cy="1835063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2FBE3E-3B6A-F156-C33F-37BFF1DD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pPr/>
              <a:t>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5855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</Words>
  <Application>Microsoft Office PowerPoint</Application>
  <PresentationFormat>Widescreen</PresentationFormat>
  <Paragraphs>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amirabbas abbaspour</dc:creator>
  <cp:lastModifiedBy>Farzad Dehghanian</cp:lastModifiedBy>
  <cp:revision>19</cp:revision>
  <dcterms:created xsi:type="dcterms:W3CDTF">2023-08-01T09:27:03Z</dcterms:created>
  <dcterms:modified xsi:type="dcterms:W3CDTF">2025-05-16T09:31:08Z</dcterms:modified>
</cp:coreProperties>
</file>