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201563"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1E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D470D0-4CA3-4BCF-BCB5-56E39AF27C77}" v="6" dt="2025-05-16T09:26:27.6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2635"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117" y="5891626"/>
            <a:ext cx="21421329" cy="12533242"/>
          </a:xfrm>
        </p:spPr>
        <p:txBody>
          <a:bodyPr anchor="b"/>
          <a:lstStyle>
            <a:lvl1pPr algn="ctr">
              <a:defRPr sz="16537"/>
            </a:lvl1pPr>
          </a:lstStyle>
          <a:p>
            <a:r>
              <a:rPr lang="en-US"/>
              <a:t>Click to edit Master title style</a:t>
            </a:r>
            <a:endParaRPr lang="en-US" dirty="0"/>
          </a:p>
        </p:txBody>
      </p:sp>
      <p:sp>
        <p:nvSpPr>
          <p:cNvPr id="3" name="Subtitle 2"/>
          <p:cNvSpPr>
            <a:spLocks noGrp="1"/>
          </p:cNvSpPr>
          <p:nvPr>
            <p:ph type="subTitle" idx="1"/>
          </p:nvPr>
        </p:nvSpPr>
        <p:spPr>
          <a:xfrm>
            <a:off x="3150196" y="18908198"/>
            <a:ext cx="18901172" cy="8691601"/>
          </a:xfrm>
        </p:spPr>
        <p:txBody>
          <a:bodyPr/>
          <a:lstStyle>
            <a:lvl1pPr marL="0" indent="0" algn="ctr">
              <a:buNone/>
              <a:defRPr sz="6615"/>
            </a:lvl1pPr>
            <a:lvl2pPr marL="1260089" indent="0" algn="ctr">
              <a:buNone/>
              <a:defRPr sz="5512"/>
            </a:lvl2pPr>
            <a:lvl3pPr marL="2520178" indent="0" algn="ctr">
              <a:buNone/>
              <a:defRPr sz="4961"/>
            </a:lvl3pPr>
            <a:lvl4pPr marL="3780267" indent="0" algn="ctr">
              <a:buNone/>
              <a:defRPr sz="4410"/>
            </a:lvl4pPr>
            <a:lvl5pPr marL="5040356" indent="0" algn="ctr">
              <a:buNone/>
              <a:defRPr sz="4410"/>
            </a:lvl5pPr>
            <a:lvl6pPr marL="6300445" indent="0" algn="ctr">
              <a:buNone/>
              <a:defRPr sz="4410"/>
            </a:lvl6pPr>
            <a:lvl7pPr marL="7560534" indent="0" algn="ctr">
              <a:buNone/>
              <a:defRPr sz="4410"/>
            </a:lvl7pPr>
            <a:lvl8pPr marL="8820622" indent="0" algn="ctr">
              <a:buNone/>
              <a:defRPr sz="4410"/>
            </a:lvl8pPr>
            <a:lvl9pPr marL="10080711" indent="0" algn="ctr">
              <a:buNone/>
              <a:defRPr sz="441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16/03/1447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866313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16/03/1447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82749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4870" y="1916653"/>
            <a:ext cx="5434087" cy="305081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732609" y="1916653"/>
            <a:ext cx="15987242"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16/03/1447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31745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16/03/1447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315075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483" y="8974945"/>
            <a:ext cx="21736348" cy="14974888"/>
          </a:xfrm>
        </p:spPr>
        <p:txBody>
          <a:bodyPr anchor="b"/>
          <a:lstStyle>
            <a:lvl1pPr>
              <a:defRPr sz="16537"/>
            </a:lvl1pPr>
          </a:lstStyle>
          <a:p>
            <a:r>
              <a:rPr lang="en-US"/>
              <a:t>Click to edit Master title style</a:t>
            </a:r>
            <a:endParaRPr lang="en-US" dirty="0"/>
          </a:p>
        </p:txBody>
      </p:sp>
      <p:sp>
        <p:nvSpPr>
          <p:cNvPr id="3" name="Text Placeholder 2"/>
          <p:cNvSpPr>
            <a:spLocks noGrp="1"/>
          </p:cNvSpPr>
          <p:nvPr>
            <p:ph type="body" idx="1"/>
          </p:nvPr>
        </p:nvSpPr>
        <p:spPr>
          <a:xfrm>
            <a:off x="1719483" y="24091502"/>
            <a:ext cx="21736348" cy="7874940"/>
          </a:xfrm>
        </p:spPr>
        <p:txBody>
          <a:bodyPr/>
          <a:lstStyle>
            <a:lvl1pPr marL="0" indent="0">
              <a:buNone/>
              <a:defRPr sz="6615">
                <a:solidFill>
                  <a:schemeClr val="tx1"/>
                </a:solidFill>
              </a:defRPr>
            </a:lvl1pPr>
            <a:lvl2pPr marL="1260089" indent="0">
              <a:buNone/>
              <a:defRPr sz="5512">
                <a:solidFill>
                  <a:schemeClr val="tx1">
                    <a:tint val="75000"/>
                  </a:schemeClr>
                </a:solidFill>
              </a:defRPr>
            </a:lvl2pPr>
            <a:lvl3pPr marL="2520178" indent="0">
              <a:buNone/>
              <a:defRPr sz="4961">
                <a:solidFill>
                  <a:schemeClr val="tx1">
                    <a:tint val="75000"/>
                  </a:schemeClr>
                </a:solidFill>
              </a:defRPr>
            </a:lvl3pPr>
            <a:lvl4pPr marL="3780267" indent="0">
              <a:buNone/>
              <a:defRPr sz="4410">
                <a:solidFill>
                  <a:schemeClr val="tx1">
                    <a:tint val="75000"/>
                  </a:schemeClr>
                </a:solidFill>
              </a:defRPr>
            </a:lvl4pPr>
            <a:lvl5pPr marL="5040356" indent="0">
              <a:buNone/>
              <a:defRPr sz="4410">
                <a:solidFill>
                  <a:schemeClr val="tx1">
                    <a:tint val="75000"/>
                  </a:schemeClr>
                </a:solidFill>
              </a:defRPr>
            </a:lvl5pPr>
            <a:lvl6pPr marL="6300445" indent="0">
              <a:buNone/>
              <a:defRPr sz="4410">
                <a:solidFill>
                  <a:schemeClr val="tx1">
                    <a:tint val="75000"/>
                  </a:schemeClr>
                </a:solidFill>
              </a:defRPr>
            </a:lvl6pPr>
            <a:lvl7pPr marL="7560534" indent="0">
              <a:buNone/>
              <a:defRPr sz="4410">
                <a:solidFill>
                  <a:schemeClr val="tx1">
                    <a:tint val="75000"/>
                  </a:schemeClr>
                </a:solidFill>
              </a:defRPr>
            </a:lvl7pPr>
            <a:lvl8pPr marL="8820622" indent="0">
              <a:buNone/>
              <a:defRPr sz="4410">
                <a:solidFill>
                  <a:schemeClr val="tx1">
                    <a:tint val="75000"/>
                  </a:schemeClr>
                </a:solidFill>
              </a:defRPr>
            </a:lvl8pPr>
            <a:lvl9pPr marL="10080711" indent="0">
              <a:buNone/>
              <a:defRPr sz="441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F0F9A5-08F1-40BD-8F0A-8CBBD2965BF2}" type="datetimeFigureOut">
              <a:rPr lang="fa-IR" smtClean="0"/>
              <a:t>16/03/1447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19378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732608"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758291"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F0F9A5-08F1-40BD-8F0A-8CBBD2965BF2}" type="datetimeFigureOut">
              <a:rPr lang="fa-IR" smtClean="0"/>
              <a:t>16/03/1447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136500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890" y="1916661"/>
            <a:ext cx="21736348" cy="69582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735893" y="8824938"/>
            <a:ext cx="10661441" cy="4324966"/>
          </a:xfrm>
        </p:spPr>
        <p:txBody>
          <a:bodyPr anchor="b"/>
          <a:lstStyle>
            <a:lvl1pPr marL="0" indent="0">
              <a:buNone/>
              <a:defRPr sz="6615" b="1"/>
            </a:lvl1pPr>
            <a:lvl2pPr marL="1260089" indent="0">
              <a:buNone/>
              <a:defRPr sz="5512" b="1"/>
            </a:lvl2pPr>
            <a:lvl3pPr marL="2520178" indent="0">
              <a:buNone/>
              <a:defRPr sz="4961" b="1"/>
            </a:lvl3pPr>
            <a:lvl4pPr marL="3780267" indent="0">
              <a:buNone/>
              <a:defRPr sz="4410" b="1"/>
            </a:lvl4pPr>
            <a:lvl5pPr marL="5040356" indent="0">
              <a:buNone/>
              <a:defRPr sz="4410" b="1"/>
            </a:lvl5pPr>
            <a:lvl6pPr marL="6300445" indent="0">
              <a:buNone/>
              <a:defRPr sz="4410" b="1"/>
            </a:lvl6pPr>
            <a:lvl7pPr marL="7560534" indent="0">
              <a:buNone/>
              <a:defRPr sz="4410" b="1"/>
            </a:lvl7pPr>
            <a:lvl8pPr marL="8820622" indent="0">
              <a:buNone/>
              <a:defRPr sz="4410" b="1"/>
            </a:lvl8pPr>
            <a:lvl9pPr marL="10080711" indent="0">
              <a:buNone/>
              <a:defRPr sz="4410" b="1"/>
            </a:lvl9pPr>
          </a:lstStyle>
          <a:p>
            <a:pPr lvl="0"/>
            <a:r>
              <a:rPr lang="en-US"/>
              <a:t>Click to edit Master text styles</a:t>
            </a:r>
          </a:p>
        </p:txBody>
      </p:sp>
      <p:sp>
        <p:nvSpPr>
          <p:cNvPr id="4" name="Content Placeholder 3"/>
          <p:cNvSpPr>
            <a:spLocks noGrp="1"/>
          </p:cNvSpPr>
          <p:nvPr>
            <p:ph sz="half" idx="2"/>
          </p:nvPr>
        </p:nvSpPr>
        <p:spPr>
          <a:xfrm>
            <a:off x="1735893" y="13149904"/>
            <a:ext cx="10661441"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758293" y="8824938"/>
            <a:ext cx="10713947" cy="4324966"/>
          </a:xfrm>
        </p:spPr>
        <p:txBody>
          <a:bodyPr anchor="b"/>
          <a:lstStyle>
            <a:lvl1pPr marL="0" indent="0">
              <a:buNone/>
              <a:defRPr sz="6615" b="1"/>
            </a:lvl1pPr>
            <a:lvl2pPr marL="1260089" indent="0">
              <a:buNone/>
              <a:defRPr sz="5512" b="1"/>
            </a:lvl2pPr>
            <a:lvl3pPr marL="2520178" indent="0">
              <a:buNone/>
              <a:defRPr sz="4961" b="1"/>
            </a:lvl3pPr>
            <a:lvl4pPr marL="3780267" indent="0">
              <a:buNone/>
              <a:defRPr sz="4410" b="1"/>
            </a:lvl4pPr>
            <a:lvl5pPr marL="5040356" indent="0">
              <a:buNone/>
              <a:defRPr sz="4410" b="1"/>
            </a:lvl5pPr>
            <a:lvl6pPr marL="6300445" indent="0">
              <a:buNone/>
              <a:defRPr sz="4410" b="1"/>
            </a:lvl6pPr>
            <a:lvl7pPr marL="7560534" indent="0">
              <a:buNone/>
              <a:defRPr sz="4410" b="1"/>
            </a:lvl7pPr>
            <a:lvl8pPr marL="8820622" indent="0">
              <a:buNone/>
              <a:defRPr sz="4410" b="1"/>
            </a:lvl8pPr>
            <a:lvl9pPr marL="10080711" indent="0">
              <a:buNone/>
              <a:defRPr sz="4410" b="1"/>
            </a:lvl9pPr>
          </a:lstStyle>
          <a:p>
            <a:pPr lvl="0"/>
            <a:r>
              <a:rPr lang="en-US"/>
              <a:t>Click to edit Master text styles</a:t>
            </a:r>
          </a:p>
        </p:txBody>
      </p:sp>
      <p:sp>
        <p:nvSpPr>
          <p:cNvPr id="6" name="Content Placeholder 5"/>
          <p:cNvSpPr>
            <a:spLocks noGrp="1"/>
          </p:cNvSpPr>
          <p:nvPr>
            <p:ph sz="quarter" idx="4"/>
          </p:nvPr>
        </p:nvSpPr>
        <p:spPr>
          <a:xfrm>
            <a:off x="12758293" y="13149904"/>
            <a:ext cx="10713947"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F0F9A5-08F1-40BD-8F0A-8CBBD2965BF2}" type="datetimeFigureOut">
              <a:rPr lang="fa-IR" smtClean="0"/>
              <a:t>16/03/1447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07439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F0F9A5-08F1-40BD-8F0A-8CBBD2965BF2}" type="datetimeFigureOut">
              <a:rPr lang="fa-IR" smtClean="0"/>
              <a:t>16/03/1447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54202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0F9A5-08F1-40BD-8F0A-8CBBD2965BF2}" type="datetimeFigureOut">
              <a:rPr lang="fa-IR" smtClean="0"/>
              <a:t>16/03/1447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175032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0" y="2399982"/>
            <a:ext cx="8128160" cy="8399939"/>
          </a:xfrm>
        </p:spPr>
        <p:txBody>
          <a:bodyPr anchor="b"/>
          <a:lstStyle>
            <a:lvl1pPr>
              <a:defRPr sz="8820"/>
            </a:lvl1pPr>
          </a:lstStyle>
          <a:p>
            <a:r>
              <a:rPr lang="en-US"/>
              <a:t>Click to edit Master title style</a:t>
            </a:r>
            <a:endParaRPr lang="en-US" dirty="0"/>
          </a:p>
        </p:txBody>
      </p:sp>
      <p:sp>
        <p:nvSpPr>
          <p:cNvPr id="3" name="Content Placeholder 2"/>
          <p:cNvSpPr>
            <a:spLocks noGrp="1"/>
          </p:cNvSpPr>
          <p:nvPr>
            <p:ph idx="1"/>
          </p:nvPr>
        </p:nvSpPr>
        <p:spPr>
          <a:xfrm>
            <a:off x="10713947" y="5183304"/>
            <a:ext cx="12758291" cy="25583147"/>
          </a:xfrm>
        </p:spPr>
        <p:txBody>
          <a:bodyPr/>
          <a:lstStyle>
            <a:lvl1pPr>
              <a:defRPr sz="8820"/>
            </a:lvl1pPr>
            <a:lvl2pPr>
              <a:defRPr sz="7717"/>
            </a:lvl2pPr>
            <a:lvl3pPr>
              <a:defRPr sz="6615"/>
            </a:lvl3pPr>
            <a:lvl4pPr>
              <a:defRPr sz="5512"/>
            </a:lvl4pPr>
            <a:lvl5pPr>
              <a:defRPr sz="5512"/>
            </a:lvl5pPr>
            <a:lvl6pPr>
              <a:defRPr sz="5512"/>
            </a:lvl6pPr>
            <a:lvl7pPr>
              <a:defRPr sz="5512"/>
            </a:lvl7pPr>
            <a:lvl8pPr>
              <a:defRPr sz="5512"/>
            </a:lvl8pPr>
            <a:lvl9pPr>
              <a:defRPr sz="55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735890" y="10799922"/>
            <a:ext cx="8128160" cy="20008190"/>
          </a:xfrm>
        </p:spPr>
        <p:txBody>
          <a:bodyPr/>
          <a:lstStyle>
            <a:lvl1pPr marL="0" indent="0">
              <a:buNone/>
              <a:defRPr sz="4410"/>
            </a:lvl1pPr>
            <a:lvl2pPr marL="1260089" indent="0">
              <a:buNone/>
              <a:defRPr sz="3859"/>
            </a:lvl2pPr>
            <a:lvl3pPr marL="2520178" indent="0">
              <a:buNone/>
              <a:defRPr sz="3307"/>
            </a:lvl3pPr>
            <a:lvl4pPr marL="3780267" indent="0">
              <a:buNone/>
              <a:defRPr sz="2756"/>
            </a:lvl4pPr>
            <a:lvl5pPr marL="5040356" indent="0">
              <a:buNone/>
              <a:defRPr sz="2756"/>
            </a:lvl5pPr>
            <a:lvl6pPr marL="6300445" indent="0">
              <a:buNone/>
              <a:defRPr sz="2756"/>
            </a:lvl6pPr>
            <a:lvl7pPr marL="7560534" indent="0">
              <a:buNone/>
              <a:defRPr sz="2756"/>
            </a:lvl7pPr>
            <a:lvl8pPr marL="8820622" indent="0">
              <a:buNone/>
              <a:defRPr sz="2756"/>
            </a:lvl8pPr>
            <a:lvl9pPr marL="10080711"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7FF0F9A5-08F1-40BD-8F0A-8CBBD2965BF2}" type="datetimeFigureOut">
              <a:rPr lang="fa-IR" smtClean="0"/>
              <a:t>16/03/1447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33547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0" y="2399982"/>
            <a:ext cx="8128160" cy="8399939"/>
          </a:xfrm>
        </p:spPr>
        <p:txBody>
          <a:bodyPr anchor="b"/>
          <a:lstStyle>
            <a:lvl1pPr>
              <a:defRPr sz="88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713947" y="5183304"/>
            <a:ext cx="12758291" cy="25583147"/>
          </a:xfrm>
        </p:spPr>
        <p:txBody>
          <a:bodyPr anchor="t"/>
          <a:lstStyle>
            <a:lvl1pPr marL="0" indent="0">
              <a:buNone/>
              <a:defRPr sz="8820"/>
            </a:lvl1pPr>
            <a:lvl2pPr marL="1260089" indent="0">
              <a:buNone/>
              <a:defRPr sz="7717"/>
            </a:lvl2pPr>
            <a:lvl3pPr marL="2520178" indent="0">
              <a:buNone/>
              <a:defRPr sz="6615"/>
            </a:lvl3pPr>
            <a:lvl4pPr marL="3780267" indent="0">
              <a:buNone/>
              <a:defRPr sz="5512"/>
            </a:lvl4pPr>
            <a:lvl5pPr marL="5040356" indent="0">
              <a:buNone/>
              <a:defRPr sz="5512"/>
            </a:lvl5pPr>
            <a:lvl6pPr marL="6300445" indent="0">
              <a:buNone/>
              <a:defRPr sz="5512"/>
            </a:lvl6pPr>
            <a:lvl7pPr marL="7560534" indent="0">
              <a:buNone/>
              <a:defRPr sz="5512"/>
            </a:lvl7pPr>
            <a:lvl8pPr marL="8820622" indent="0">
              <a:buNone/>
              <a:defRPr sz="5512"/>
            </a:lvl8pPr>
            <a:lvl9pPr marL="10080711" indent="0">
              <a:buNone/>
              <a:defRPr sz="5512"/>
            </a:lvl9pPr>
          </a:lstStyle>
          <a:p>
            <a:r>
              <a:rPr lang="en-US"/>
              <a:t>Click icon to add picture</a:t>
            </a:r>
            <a:endParaRPr lang="en-US" dirty="0"/>
          </a:p>
        </p:txBody>
      </p:sp>
      <p:sp>
        <p:nvSpPr>
          <p:cNvPr id="4" name="Text Placeholder 3"/>
          <p:cNvSpPr>
            <a:spLocks noGrp="1"/>
          </p:cNvSpPr>
          <p:nvPr>
            <p:ph type="body" sz="half" idx="2"/>
          </p:nvPr>
        </p:nvSpPr>
        <p:spPr>
          <a:xfrm>
            <a:off x="1735890" y="10799922"/>
            <a:ext cx="8128160" cy="20008190"/>
          </a:xfrm>
        </p:spPr>
        <p:txBody>
          <a:bodyPr/>
          <a:lstStyle>
            <a:lvl1pPr marL="0" indent="0">
              <a:buNone/>
              <a:defRPr sz="4410"/>
            </a:lvl1pPr>
            <a:lvl2pPr marL="1260089" indent="0">
              <a:buNone/>
              <a:defRPr sz="3859"/>
            </a:lvl2pPr>
            <a:lvl3pPr marL="2520178" indent="0">
              <a:buNone/>
              <a:defRPr sz="3307"/>
            </a:lvl3pPr>
            <a:lvl4pPr marL="3780267" indent="0">
              <a:buNone/>
              <a:defRPr sz="2756"/>
            </a:lvl4pPr>
            <a:lvl5pPr marL="5040356" indent="0">
              <a:buNone/>
              <a:defRPr sz="2756"/>
            </a:lvl5pPr>
            <a:lvl6pPr marL="6300445" indent="0">
              <a:buNone/>
              <a:defRPr sz="2756"/>
            </a:lvl6pPr>
            <a:lvl7pPr marL="7560534" indent="0">
              <a:buNone/>
              <a:defRPr sz="2756"/>
            </a:lvl7pPr>
            <a:lvl8pPr marL="8820622" indent="0">
              <a:buNone/>
              <a:defRPr sz="2756"/>
            </a:lvl8pPr>
            <a:lvl9pPr marL="10080711"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7FF0F9A5-08F1-40BD-8F0A-8CBBD2965BF2}" type="datetimeFigureOut">
              <a:rPr lang="fa-IR" smtClean="0"/>
              <a:t>16/03/1447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166588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608" y="1916661"/>
            <a:ext cx="21736348" cy="69582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732608" y="9583264"/>
            <a:ext cx="21736348"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732607" y="33366432"/>
            <a:ext cx="5670352"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7FF0F9A5-08F1-40BD-8F0A-8CBBD2965BF2}" type="datetimeFigureOut">
              <a:rPr lang="fa-IR" smtClean="0"/>
              <a:t>16/03/1447</a:t>
            </a:fld>
            <a:endParaRPr lang="fa-IR"/>
          </a:p>
        </p:txBody>
      </p:sp>
      <p:sp>
        <p:nvSpPr>
          <p:cNvPr id="5" name="Footer Placeholder 4"/>
          <p:cNvSpPr>
            <a:spLocks noGrp="1"/>
          </p:cNvSpPr>
          <p:nvPr>
            <p:ph type="ftr" sz="quarter" idx="3"/>
          </p:nvPr>
        </p:nvSpPr>
        <p:spPr>
          <a:xfrm>
            <a:off x="8348018" y="33366432"/>
            <a:ext cx="8505528"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17798604" y="33366432"/>
            <a:ext cx="5670352"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4B0BFDAB-F026-41AC-B1BC-988AD08D2A20}" type="slidenum">
              <a:rPr lang="fa-IR" smtClean="0"/>
              <a:t>‹#›</a:t>
            </a:fld>
            <a:endParaRPr lang="fa-IR"/>
          </a:p>
        </p:txBody>
      </p:sp>
    </p:spTree>
    <p:extLst>
      <p:ext uri="{BB962C8B-B14F-4D97-AF65-F5344CB8AC3E}">
        <p14:creationId xmlns:p14="http://schemas.microsoft.com/office/powerpoint/2010/main" val="21759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20178" rtl="0" eaLnBrk="1" latinLnBrk="0" hangingPunct="1">
        <a:lnSpc>
          <a:spcPct val="90000"/>
        </a:lnSpc>
        <a:spcBef>
          <a:spcPct val="0"/>
        </a:spcBef>
        <a:buNone/>
        <a:defRPr sz="12127" kern="1200">
          <a:solidFill>
            <a:schemeClr val="tx1"/>
          </a:solidFill>
          <a:latin typeface="+mj-lt"/>
          <a:ea typeface="+mj-ea"/>
          <a:cs typeface="+mj-cs"/>
        </a:defRPr>
      </a:lvl1pPr>
    </p:titleStyle>
    <p:bodyStyle>
      <a:lvl1pPr marL="630044" indent="-630044" algn="l" defTabSz="2520178"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90133" indent="-630044" algn="l" defTabSz="2520178" rtl="0" eaLnBrk="1" latinLnBrk="0" hangingPunct="1">
        <a:lnSpc>
          <a:spcPct val="90000"/>
        </a:lnSpc>
        <a:spcBef>
          <a:spcPts val="1378"/>
        </a:spcBef>
        <a:buFont typeface="Arial" panose="020B0604020202020204" pitchFamily="34" charset="0"/>
        <a:buChar char="•"/>
        <a:defRPr sz="6615" kern="1200">
          <a:solidFill>
            <a:schemeClr val="tx1"/>
          </a:solidFill>
          <a:latin typeface="+mn-lt"/>
          <a:ea typeface="+mn-ea"/>
          <a:cs typeface="+mn-cs"/>
        </a:defRPr>
      </a:lvl2pPr>
      <a:lvl3pPr marL="3150222" indent="-630044" algn="l" defTabSz="2520178"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10311"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70400"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30489"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90578"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50667"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10756"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20178" rtl="0" eaLnBrk="1" latinLnBrk="0" hangingPunct="1">
        <a:defRPr sz="4961" kern="1200">
          <a:solidFill>
            <a:schemeClr val="tx1"/>
          </a:solidFill>
          <a:latin typeface="+mn-lt"/>
          <a:ea typeface="+mn-ea"/>
          <a:cs typeface="+mn-cs"/>
        </a:defRPr>
      </a:lvl1pPr>
      <a:lvl2pPr marL="1260089" algn="l" defTabSz="2520178" rtl="0" eaLnBrk="1" latinLnBrk="0" hangingPunct="1">
        <a:defRPr sz="4961" kern="1200">
          <a:solidFill>
            <a:schemeClr val="tx1"/>
          </a:solidFill>
          <a:latin typeface="+mn-lt"/>
          <a:ea typeface="+mn-ea"/>
          <a:cs typeface="+mn-cs"/>
        </a:defRPr>
      </a:lvl2pPr>
      <a:lvl3pPr marL="2520178" algn="l" defTabSz="2520178" rtl="0" eaLnBrk="1" latinLnBrk="0" hangingPunct="1">
        <a:defRPr sz="4961" kern="1200">
          <a:solidFill>
            <a:schemeClr val="tx1"/>
          </a:solidFill>
          <a:latin typeface="+mn-lt"/>
          <a:ea typeface="+mn-ea"/>
          <a:cs typeface="+mn-cs"/>
        </a:defRPr>
      </a:lvl3pPr>
      <a:lvl4pPr marL="3780267" algn="l" defTabSz="2520178" rtl="0" eaLnBrk="1" latinLnBrk="0" hangingPunct="1">
        <a:defRPr sz="4961" kern="1200">
          <a:solidFill>
            <a:schemeClr val="tx1"/>
          </a:solidFill>
          <a:latin typeface="+mn-lt"/>
          <a:ea typeface="+mn-ea"/>
          <a:cs typeface="+mn-cs"/>
        </a:defRPr>
      </a:lvl4pPr>
      <a:lvl5pPr marL="5040356" algn="l" defTabSz="2520178" rtl="0" eaLnBrk="1" latinLnBrk="0" hangingPunct="1">
        <a:defRPr sz="4961" kern="1200">
          <a:solidFill>
            <a:schemeClr val="tx1"/>
          </a:solidFill>
          <a:latin typeface="+mn-lt"/>
          <a:ea typeface="+mn-ea"/>
          <a:cs typeface="+mn-cs"/>
        </a:defRPr>
      </a:lvl5pPr>
      <a:lvl6pPr marL="6300445" algn="l" defTabSz="2520178" rtl="0" eaLnBrk="1" latinLnBrk="0" hangingPunct="1">
        <a:defRPr sz="4961" kern="1200">
          <a:solidFill>
            <a:schemeClr val="tx1"/>
          </a:solidFill>
          <a:latin typeface="+mn-lt"/>
          <a:ea typeface="+mn-ea"/>
          <a:cs typeface="+mn-cs"/>
        </a:defRPr>
      </a:lvl6pPr>
      <a:lvl7pPr marL="7560534" algn="l" defTabSz="2520178" rtl="0" eaLnBrk="1" latinLnBrk="0" hangingPunct="1">
        <a:defRPr sz="4961" kern="1200">
          <a:solidFill>
            <a:schemeClr val="tx1"/>
          </a:solidFill>
          <a:latin typeface="+mn-lt"/>
          <a:ea typeface="+mn-ea"/>
          <a:cs typeface="+mn-cs"/>
        </a:defRPr>
      </a:lvl7pPr>
      <a:lvl8pPr marL="8820622" algn="l" defTabSz="2520178" rtl="0" eaLnBrk="1" latinLnBrk="0" hangingPunct="1">
        <a:defRPr sz="4961" kern="1200">
          <a:solidFill>
            <a:schemeClr val="tx1"/>
          </a:solidFill>
          <a:latin typeface="+mn-lt"/>
          <a:ea typeface="+mn-ea"/>
          <a:cs typeface="+mn-cs"/>
        </a:defRPr>
      </a:lvl8pPr>
      <a:lvl9pPr marL="10080711" algn="l" defTabSz="2520178"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8BBBFAC-30C5-F257-CD00-3BD010565106}"/>
              </a:ext>
            </a:extLst>
          </p:cNvPr>
          <p:cNvSpPr txBox="1"/>
          <p:nvPr/>
        </p:nvSpPr>
        <p:spPr>
          <a:xfrm>
            <a:off x="234463" y="4079855"/>
            <a:ext cx="24712246" cy="3080826"/>
          </a:xfrm>
          <a:prstGeom prst="rect">
            <a:avLst/>
          </a:prstGeom>
          <a:noFill/>
          <a:ln>
            <a:solidFill>
              <a:srgbClr val="C00000"/>
            </a:solidFill>
          </a:ln>
        </p:spPr>
        <p:txBody>
          <a:bodyPr wrap="square" rtlCol="0">
            <a:noAutofit/>
          </a:bodyPr>
          <a:lstStyle/>
          <a:p>
            <a:pPr algn="ctr" eaLnBrk="1" hangingPunct="1">
              <a:spcBef>
                <a:spcPct val="50000"/>
              </a:spcBef>
            </a:pPr>
            <a:r>
              <a:rPr lang="en-US" altLang="en-US" sz="7200" b="1" dirty="0"/>
              <a:t>Title of the Research Study</a:t>
            </a:r>
          </a:p>
          <a:p>
            <a:pPr algn="ctr" eaLnBrk="1" hangingPunct="1"/>
            <a:r>
              <a:rPr lang="en-US" altLang="en-US" sz="4000" b="1" dirty="0"/>
              <a:t>PEOPLE WHO DID THE STUDY</a:t>
            </a:r>
          </a:p>
          <a:p>
            <a:pPr algn="ctr" eaLnBrk="1" hangingPunct="1"/>
            <a:r>
              <a:rPr lang="en-US" altLang="en-US" sz="4400" b="1" i="1" dirty="0"/>
              <a:t>UNIVERSITIES AND/OR  ORGANIZATION THEY ARE AFFILIATED WITH</a:t>
            </a:r>
            <a:r>
              <a:rPr lang="en-US" sz="4400" dirty="0">
                <a:cs typeface="B Titr" panose="00000700000000000000" pitchFamily="2" charset="-78"/>
              </a:rPr>
              <a:t> </a:t>
            </a:r>
          </a:p>
        </p:txBody>
      </p:sp>
      <p:sp>
        <p:nvSpPr>
          <p:cNvPr id="14" name="TextBox 13">
            <a:extLst>
              <a:ext uri="{FF2B5EF4-FFF2-40B4-BE49-F238E27FC236}">
                <a16:creationId xmlns:a16="http://schemas.microsoft.com/office/drawing/2014/main" id="{60BA5837-8EFA-998D-0400-94BB21FC88B0}"/>
              </a:ext>
            </a:extLst>
          </p:cNvPr>
          <p:cNvSpPr txBox="1"/>
          <p:nvPr/>
        </p:nvSpPr>
        <p:spPr>
          <a:xfrm>
            <a:off x="254855" y="7549662"/>
            <a:ext cx="11998106" cy="27654737"/>
          </a:xfrm>
          <a:prstGeom prst="rect">
            <a:avLst/>
          </a:prstGeom>
          <a:noFill/>
          <a:ln>
            <a:solidFill>
              <a:srgbClr val="C00000"/>
            </a:solidFill>
          </a:ln>
        </p:spPr>
        <p:txBody>
          <a:bodyPr wrap="square" lIns="182880" rIns="182880" rtlCol="0">
            <a:noAutofit/>
          </a:bodyPr>
          <a:lstStyle/>
          <a:p>
            <a:r>
              <a:rPr lang="en-US" sz="7200" b="1" dirty="0">
                <a:cs typeface="B Titr" panose="00000700000000000000" pitchFamily="2" charset="-78"/>
              </a:rPr>
              <a:t>Introduction</a:t>
            </a: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pPr algn="just"/>
            <a:r>
              <a:rPr lang="en-US" sz="5400" b="1" i="0" dirty="0">
                <a:solidFill>
                  <a:srgbClr val="FF0000"/>
                </a:solidFill>
                <a:effectLst/>
                <a:latin typeface="Söhne"/>
              </a:rPr>
              <a:t>You are free to modify the format and content of the poster, including the number of columns and titles, according to your preference. However, please refrain from making any changes to the header section and </a:t>
            </a:r>
            <a:r>
              <a:rPr lang="en-US" sz="5400" b="1" i="0">
                <a:solidFill>
                  <a:srgbClr val="FF0000"/>
                </a:solidFill>
                <a:effectLst/>
                <a:latin typeface="Söhne"/>
              </a:rPr>
              <a:t>slide size.</a:t>
            </a:r>
            <a:endParaRPr lang="en-US" sz="5400" b="1" dirty="0">
              <a:solidFill>
                <a:srgbClr val="FF0000"/>
              </a:solidFill>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r>
              <a:rPr lang="en-US" sz="7200" b="1" dirty="0">
                <a:cs typeface="B Titr" panose="00000700000000000000" pitchFamily="2" charset="-78"/>
              </a:rPr>
              <a:t>Methods</a:t>
            </a:r>
          </a:p>
          <a:p>
            <a:pPr algn="r"/>
            <a:endParaRPr lang="fa-IR" sz="7200" dirty="0">
              <a:cs typeface="B Titr" panose="00000700000000000000" pitchFamily="2" charset="-78"/>
            </a:endParaRPr>
          </a:p>
          <a:p>
            <a:pPr algn="r"/>
            <a:endParaRPr lang="fa-IR" sz="7200" dirty="0">
              <a:cs typeface="B Titr" panose="00000700000000000000" pitchFamily="2" charset="-78"/>
            </a:endParaRPr>
          </a:p>
          <a:p>
            <a:endParaRPr lang="en-US" dirty="0"/>
          </a:p>
        </p:txBody>
      </p:sp>
      <p:sp>
        <p:nvSpPr>
          <p:cNvPr id="15" name="TextBox 14">
            <a:extLst>
              <a:ext uri="{FF2B5EF4-FFF2-40B4-BE49-F238E27FC236}">
                <a16:creationId xmlns:a16="http://schemas.microsoft.com/office/drawing/2014/main" id="{4AF4E60A-EE3E-B4E8-62BA-3CCF071C519E}"/>
              </a:ext>
            </a:extLst>
          </p:cNvPr>
          <p:cNvSpPr txBox="1"/>
          <p:nvPr/>
        </p:nvSpPr>
        <p:spPr>
          <a:xfrm>
            <a:off x="12600782" y="7549662"/>
            <a:ext cx="12345927" cy="27654737"/>
          </a:xfrm>
          <a:prstGeom prst="rect">
            <a:avLst/>
          </a:prstGeom>
          <a:noFill/>
          <a:ln>
            <a:solidFill>
              <a:srgbClr val="C00000"/>
            </a:solidFill>
          </a:ln>
        </p:spPr>
        <p:txBody>
          <a:bodyPr wrap="square" lIns="182880" rIns="182880" rtlCol="0">
            <a:noAutofit/>
          </a:bodyPr>
          <a:lstStyle/>
          <a:p>
            <a:r>
              <a:rPr lang="en-US" sz="6600" b="1" dirty="0">
                <a:cs typeface="B Titr" panose="00000700000000000000" pitchFamily="2" charset="-78"/>
              </a:rPr>
              <a:t>Results</a:t>
            </a: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600" b="1" dirty="0">
              <a:cs typeface="B Titr" panose="00000700000000000000" pitchFamily="2" charset="-78"/>
            </a:endParaRPr>
          </a:p>
          <a:p>
            <a:endParaRPr lang="en-US" sz="6600" b="1" dirty="0">
              <a:cs typeface="B Titr" panose="00000700000000000000" pitchFamily="2" charset="-78"/>
            </a:endParaRPr>
          </a:p>
          <a:p>
            <a:endParaRPr lang="en-US" sz="6600" b="1" dirty="0">
              <a:cs typeface="B Titr" panose="00000700000000000000" pitchFamily="2" charset="-78"/>
            </a:endParaRPr>
          </a:p>
          <a:p>
            <a:endParaRPr lang="en-US" sz="6600" b="1" dirty="0">
              <a:cs typeface="B Titr" panose="00000700000000000000" pitchFamily="2" charset="-78"/>
            </a:endParaRPr>
          </a:p>
          <a:p>
            <a:r>
              <a:rPr lang="en-US" sz="6600" b="1" dirty="0">
                <a:cs typeface="B Titr" panose="00000700000000000000" pitchFamily="2" charset="-78"/>
              </a:rPr>
              <a:t>References</a:t>
            </a:r>
            <a:endParaRPr lang="fa-IR" sz="6600" b="1"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en-US" sz="5400" dirty="0">
              <a:cs typeface="B Titr" panose="00000700000000000000" pitchFamily="2" charset="-78"/>
            </a:endParaRPr>
          </a:p>
        </p:txBody>
      </p:sp>
      <p:pic>
        <p:nvPicPr>
          <p:cNvPr id="2" name="Picture 1" descr="A screenshot of a computer&#10;&#10;AI-generated content may be incorrect.">
            <a:extLst>
              <a:ext uri="{FF2B5EF4-FFF2-40B4-BE49-F238E27FC236}">
                <a16:creationId xmlns:a16="http://schemas.microsoft.com/office/drawing/2014/main" id="{0ABC0333-A18B-CFD8-35A3-7D0419D2C9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25201563" cy="3690874"/>
          </a:xfrm>
          <a:prstGeom prst="rect">
            <a:avLst/>
          </a:prstGeom>
        </p:spPr>
      </p:pic>
    </p:spTree>
    <p:extLst>
      <p:ext uri="{BB962C8B-B14F-4D97-AF65-F5344CB8AC3E}">
        <p14:creationId xmlns:p14="http://schemas.microsoft.com/office/powerpoint/2010/main" val="14685474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110</TotalTime>
  <Words>65</Words>
  <Application>Microsoft Office PowerPoint</Application>
  <PresentationFormat>Custom</PresentationFormat>
  <Paragraphs>55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Titr</vt:lpstr>
      <vt:lpstr>Calibri</vt:lpstr>
      <vt:lpstr>Calibri Light</vt:lpstr>
      <vt:lpstr>Söhne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amirabbas abbaspour</dc:creator>
  <cp:lastModifiedBy>Fazel Aghasi</cp:lastModifiedBy>
  <cp:revision>20</cp:revision>
  <dcterms:created xsi:type="dcterms:W3CDTF">2023-08-01T14:13:45Z</dcterms:created>
  <dcterms:modified xsi:type="dcterms:W3CDTF">2025-09-08T09:23:13Z</dcterms:modified>
</cp:coreProperties>
</file>