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5201563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D1E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AAECE8-8109-4D94-B085-7CE8B6E31844}" v="5" dt="2025-05-16T09:28:05.4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" d="100"/>
          <a:sy n="15" d="100"/>
        </p:scale>
        <p:origin x="183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90117" y="5891626"/>
            <a:ext cx="21421329" cy="12533242"/>
          </a:xfrm>
        </p:spPr>
        <p:txBody>
          <a:bodyPr anchor="b"/>
          <a:lstStyle>
            <a:lvl1pPr algn="ctr">
              <a:defRPr sz="1653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50196" y="18908198"/>
            <a:ext cx="18901172" cy="8691601"/>
          </a:xfrm>
        </p:spPr>
        <p:txBody>
          <a:bodyPr/>
          <a:lstStyle>
            <a:lvl1pPr marL="0" indent="0" algn="ctr">
              <a:buNone/>
              <a:defRPr sz="6615"/>
            </a:lvl1pPr>
            <a:lvl2pPr marL="1260089" indent="0" algn="ctr">
              <a:buNone/>
              <a:defRPr sz="5512"/>
            </a:lvl2pPr>
            <a:lvl3pPr marL="2520178" indent="0" algn="ctr">
              <a:buNone/>
              <a:defRPr sz="4961"/>
            </a:lvl3pPr>
            <a:lvl4pPr marL="3780267" indent="0" algn="ctr">
              <a:buNone/>
              <a:defRPr sz="4410"/>
            </a:lvl4pPr>
            <a:lvl5pPr marL="5040356" indent="0" algn="ctr">
              <a:buNone/>
              <a:defRPr sz="4410"/>
            </a:lvl5pPr>
            <a:lvl6pPr marL="6300445" indent="0" algn="ctr">
              <a:buNone/>
              <a:defRPr sz="4410"/>
            </a:lvl6pPr>
            <a:lvl7pPr marL="7560534" indent="0" algn="ctr">
              <a:buNone/>
              <a:defRPr sz="4410"/>
            </a:lvl7pPr>
            <a:lvl8pPr marL="8820622" indent="0" algn="ctr">
              <a:buNone/>
              <a:defRPr sz="4410"/>
            </a:lvl8pPr>
            <a:lvl9pPr marL="10080711" indent="0" algn="ctr">
              <a:buNone/>
              <a:defRPr sz="441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0F9A5-08F1-40BD-8F0A-8CBBD2965BF2}" type="datetimeFigureOut">
              <a:rPr lang="fa-IR" smtClean="0"/>
              <a:t>19/11/1446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BFDAB-F026-41AC-B1BC-988AD08D2A2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66313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0F9A5-08F1-40BD-8F0A-8CBBD2965BF2}" type="datetimeFigureOut">
              <a:rPr lang="fa-IR" smtClean="0"/>
              <a:t>19/11/1446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BFDAB-F026-41AC-B1BC-988AD08D2A2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827498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4870" y="1916653"/>
            <a:ext cx="5434087" cy="3050811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609" y="1916653"/>
            <a:ext cx="15987242" cy="3050811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0F9A5-08F1-40BD-8F0A-8CBBD2965BF2}" type="datetimeFigureOut">
              <a:rPr lang="fa-IR" smtClean="0"/>
              <a:t>19/11/1446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BFDAB-F026-41AC-B1BC-988AD08D2A2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17453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0F9A5-08F1-40BD-8F0A-8CBBD2965BF2}" type="datetimeFigureOut">
              <a:rPr lang="fa-IR" smtClean="0"/>
              <a:t>19/11/1446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BFDAB-F026-41AC-B1BC-988AD08D2A2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150756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483" y="8974945"/>
            <a:ext cx="21736348" cy="14974888"/>
          </a:xfrm>
        </p:spPr>
        <p:txBody>
          <a:bodyPr anchor="b"/>
          <a:lstStyle>
            <a:lvl1pPr>
              <a:defRPr sz="1653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483" y="24091502"/>
            <a:ext cx="21736348" cy="7874940"/>
          </a:xfrm>
        </p:spPr>
        <p:txBody>
          <a:bodyPr/>
          <a:lstStyle>
            <a:lvl1pPr marL="0" indent="0">
              <a:buNone/>
              <a:defRPr sz="6615">
                <a:solidFill>
                  <a:schemeClr val="tx1"/>
                </a:solidFill>
              </a:defRPr>
            </a:lvl1pPr>
            <a:lvl2pPr marL="1260089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20178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80267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4pPr>
            <a:lvl5pPr marL="5040356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5pPr>
            <a:lvl6pPr marL="6300445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6pPr>
            <a:lvl7pPr marL="7560534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7pPr>
            <a:lvl8pPr marL="8820622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8pPr>
            <a:lvl9pPr marL="10080711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0F9A5-08F1-40BD-8F0A-8CBBD2965BF2}" type="datetimeFigureOut">
              <a:rPr lang="fa-IR" smtClean="0"/>
              <a:t>19/11/1446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BFDAB-F026-41AC-B1BC-988AD08D2A2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193783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608" y="9583264"/>
            <a:ext cx="10710664" cy="22841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8291" y="9583264"/>
            <a:ext cx="10710664" cy="22841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0F9A5-08F1-40BD-8F0A-8CBBD2965BF2}" type="datetimeFigureOut">
              <a:rPr lang="fa-IR" smtClean="0"/>
              <a:t>19/11/1446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BFDAB-F026-41AC-B1BC-988AD08D2A2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365005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890" y="1916661"/>
            <a:ext cx="21736348" cy="695828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893" y="8824938"/>
            <a:ext cx="10661441" cy="4324966"/>
          </a:xfrm>
        </p:spPr>
        <p:txBody>
          <a:bodyPr anchor="b"/>
          <a:lstStyle>
            <a:lvl1pPr marL="0" indent="0">
              <a:buNone/>
              <a:defRPr sz="6615" b="1"/>
            </a:lvl1pPr>
            <a:lvl2pPr marL="1260089" indent="0">
              <a:buNone/>
              <a:defRPr sz="5512" b="1"/>
            </a:lvl2pPr>
            <a:lvl3pPr marL="2520178" indent="0">
              <a:buNone/>
              <a:defRPr sz="4961" b="1"/>
            </a:lvl3pPr>
            <a:lvl4pPr marL="3780267" indent="0">
              <a:buNone/>
              <a:defRPr sz="4410" b="1"/>
            </a:lvl4pPr>
            <a:lvl5pPr marL="5040356" indent="0">
              <a:buNone/>
              <a:defRPr sz="4410" b="1"/>
            </a:lvl5pPr>
            <a:lvl6pPr marL="6300445" indent="0">
              <a:buNone/>
              <a:defRPr sz="4410" b="1"/>
            </a:lvl6pPr>
            <a:lvl7pPr marL="7560534" indent="0">
              <a:buNone/>
              <a:defRPr sz="4410" b="1"/>
            </a:lvl7pPr>
            <a:lvl8pPr marL="8820622" indent="0">
              <a:buNone/>
              <a:defRPr sz="4410" b="1"/>
            </a:lvl8pPr>
            <a:lvl9pPr marL="10080711" indent="0">
              <a:buNone/>
              <a:defRPr sz="441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893" y="13149904"/>
            <a:ext cx="10661441" cy="193415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8293" y="8824938"/>
            <a:ext cx="10713947" cy="4324966"/>
          </a:xfrm>
        </p:spPr>
        <p:txBody>
          <a:bodyPr anchor="b"/>
          <a:lstStyle>
            <a:lvl1pPr marL="0" indent="0">
              <a:buNone/>
              <a:defRPr sz="6615" b="1"/>
            </a:lvl1pPr>
            <a:lvl2pPr marL="1260089" indent="0">
              <a:buNone/>
              <a:defRPr sz="5512" b="1"/>
            </a:lvl2pPr>
            <a:lvl3pPr marL="2520178" indent="0">
              <a:buNone/>
              <a:defRPr sz="4961" b="1"/>
            </a:lvl3pPr>
            <a:lvl4pPr marL="3780267" indent="0">
              <a:buNone/>
              <a:defRPr sz="4410" b="1"/>
            </a:lvl4pPr>
            <a:lvl5pPr marL="5040356" indent="0">
              <a:buNone/>
              <a:defRPr sz="4410" b="1"/>
            </a:lvl5pPr>
            <a:lvl6pPr marL="6300445" indent="0">
              <a:buNone/>
              <a:defRPr sz="4410" b="1"/>
            </a:lvl6pPr>
            <a:lvl7pPr marL="7560534" indent="0">
              <a:buNone/>
              <a:defRPr sz="4410" b="1"/>
            </a:lvl7pPr>
            <a:lvl8pPr marL="8820622" indent="0">
              <a:buNone/>
              <a:defRPr sz="4410" b="1"/>
            </a:lvl8pPr>
            <a:lvl9pPr marL="10080711" indent="0">
              <a:buNone/>
              <a:defRPr sz="441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8293" y="13149904"/>
            <a:ext cx="10713947" cy="193415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0F9A5-08F1-40BD-8F0A-8CBBD2965BF2}" type="datetimeFigureOut">
              <a:rPr lang="fa-IR" smtClean="0"/>
              <a:t>19/11/1446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BFDAB-F026-41AC-B1BC-988AD08D2A2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07439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0F9A5-08F1-40BD-8F0A-8CBBD2965BF2}" type="datetimeFigureOut">
              <a:rPr lang="fa-IR" smtClean="0"/>
              <a:t>19/11/1446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BFDAB-F026-41AC-B1BC-988AD08D2A2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54202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0F9A5-08F1-40BD-8F0A-8CBBD2965BF2}" type="datetimeFigureOut">
              <a:rPr lang="fa-IR" smtClean="0"/>
              <a:t>19/11/1446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BFDAB-F026-41AC-B1BC-988AD08D2A2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750321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890" y="2399982"/>
            <a:ext cx="8128160" cy="8399939"/>
          </a:xfrm>
        </p:spPr>
        <p:txBody>
          <a:bodyPr anchor="b"/>
          <a:lstStyle>
            <a:lvl1pPr>
              <a:defRPr sz="88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947" y="5183304"/>
            <a:ext cx="12758291" cy="25583147"/>
          </a:xfrm>
        </p:spPr>
        <p:txBody>
          <a:bodyPr/>
          <a:lstStyle>
            <a:lvl1pPr>
              <a:defRPr sz="8820"/>
            </a:lvl1pPr>
            <a:lvl2pPr>
              <a:defRPr sz="7717"/>
            </a:lvl2pPr>
            <a:lvl3pPr>
              <a:defRPr sz="6615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890" y="10799922"/>
            <a:ext cx="8128160" cy="20008190"/>
          </a:xfrm>
        </p:spPr>
        <p:txBody>
          <a:bodyPr/>
          <a:lstStyle>
            <a:lvl1pPr marL="0" indent="0">
              <a:buNone/>
              <a:defRPr sz="4410"/>
            </a:lvl1pPr>
            <a:lvl2pPr marL="1260089" indent="0">
              <a:buNone/>
              <a:defRPr sz="3859"/>
            </a:lvl2pPr>
            <a:lvl3pPr marL="2520178" indent="0">
              <a:buNone/>
              <a:defRPr sz="3307"/>
            </a:lvl3pPr>
            <a:lvl4pPr marL="3780267" indent="0">
              <a:buNone/>
              <a:defRPr sz="2756"/>
            </a:lvl4pPr>
            <a:lvl5pPr marL="5040356" indent="0">
              <a:buNone/>
              <a:defRPr sz="2756"/>
            </a:lvl5pPr>
            <a:lvl6pPr marL="6300445" indent="0">
              <a:buNone/>
              <a:defRPr sz="2756"/>
            </a:lvl6pPr>
            <a:lvl7pPr marL="7560534" indent="0">
              <a:buNone/>
              <a:defRPr sz="2756"/>
            </a:lvl7pPr>
            <a:lvl8pPr marL="8820622" indent="0">
              <a:buNone/>
              <a:defRPr sz="2756"/>
            </a:lvl8pPr>
            <a:lvl9pPr marL="10080711" indent="0">
              <a:buNone/>
              <a:defRPr sz="275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0F9A5-08F1-40BD-8F0A-8CBBD2965BF2}" type="datetimeFigureOut">
              <a:rPr lang="fa-IR" smtClean="0"/>
              <a:t>19/11/1446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BFDAB-F026-41AC-B1BC-988AD08D2A2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35475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890" y="2399982"/>
            <a:ext cx="8128160" cy="8399939"/>
          </a:xfrm>
        </p:spPr>
        <p:txBody>
          <a:bodyPr anchor="b"/>
          <a:lstStyle>
            <a:lvl1pPr>
              <a:defRPr sz="88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947" y="5183304"/>
            <a:ext cx="12758291" cy="25583147"/>
          </a:xfrm>
        </p:spPr>
        <p:txBody>
          <a:bodyPr anchor="t"/>
          <a:lstStyle>
            <a:lvl1pPr marL="0" indent="0">
              <a:buNone/>
              <a:defRPr sz="8820"/>
            </a:lvl1pPr>
            <a:lvl2pPr marL="1260089" indent="0">
              <a:buNone/>
              <a:defRPr sz="7717"/>
            </a:lvl2pPr>
            <a:lvl3pPr marL="2520178" indent="0">
              <a:buNone/>
              <a:defRPr sz="6615"/>
            </a:lvl3pPr>
            <a:lvl4pPr marL="3780267" indent="0">
              <a:buNone/>
              <a:defRPr sz="5512"/>
            </a:lvl4pPr>
            <a:lvl5pPr marL="5040356" indent="0">
              <a:buNone/>
              <a:defRPr sz="5512"/>
            </a:lvl5pPr>
            <a:lvl6pPr marL="6300445" indent="0">
              <a:buNone/>
              <a:defRPr sz="5512"/>
            </a:lvl6pPr>
            <a:lvl7pPr marL="7560534" indent="0">
              <a:buNone/>
              <a:defRPr sz="5512"/>
            </a:lvl7pPr>
            <a:lvl8pPr marL="8820622" indent="0">
              <a:buNone/>
              <a:defRPr sz="5512"/>
            </a:lvl8pPr>
            <a:lvl9pPr marL="10080711" indent="0">
              <a:buNone/>
              <a:defRPr sz="551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890" y="10799922"/>
            <a:ext cx="8128160" cy="20008190"/>
          </a:xfrm>
        </p:spPr>
        <p:txBody>
          <a:bodyPr/>
          <a:lstStyle>
            <a:lvl1pPr marL="0" indent="0">
              <a:buNone/>
              <a:defRPr sz="4410"/>
            </a:lvl1pPr>
            <a:lvl2pPr marL="1260089" indent="0">
              <a:buNone/>
              <a:defRPr sz="3859"/>
            </a:lvl2pPr>
            <a:lvl3pPr marL="2520178" indent="0">
              <a:buNone/>
              <a:defRPr sz="3307"/>
            </a:lvl3pPr>
            <a:lvl4pPr marL="3780267" indent="0">
              <a:buNone/>
              <a:defRPr sz="2756"/>
            </a:lvl4pPr>
            <a:lvl5pPr marL="5040356" indent="0">
              <a:buNone/>
              <a:defRPr sz="2756"/>
            </a:lvl5pPr>
            <a:lvl6pPr marL="6300445" indent="0">
              <a:buNone/>
              <a:defRPr sz="2756"/>
            </a:lvl6pPr>
            <a:lvl7pPr marL="7560534" indent="0">
              <a:buNone/>
              <a:defRPr sz="2756"/>
            </a:lvl7pPr>
            <a:lvl8pPr marL="8820622" indent="0">
              <a:buNone/>
              <a:defRPr sz="2756"/>
            </a:lvl8pPr>
            <a:lvl9pPr marL="10080711" indent="0">
              <a:buNone/>
              <a:defRPr sz="275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0F9A5-08F1-40BD-8F0A-8CBBD2965BF2}" type="datetimeFigureOut">
              <a:rPr lang="fa-IR" smtClean="0"/>
              <a:t>19/11/1446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BFDAB-F026-41AC-B1BC-988AD08D2A2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665889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608" y="1916661"/>
            <a:ext cx="21736348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608" y="9583264"/>
            <a:ext cx="21736348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607" y="33366432"/>
            <a:ext cx="567035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0F9A5-08F1-40BD-8F0A-8CBBD2965BF2}" type="datetimeFigureOut">
              <a:rPr lang="fa-IR" smtClean="0"/>
              <a:t>19/11/1446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8018" y="33366432"/>
            <a:ext cx="8505528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8604" y="33366432"/>
            <a:ext cx="567035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0BFDAB-F026-41AC-B1BC-988AD08D2A20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1759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520178" rtl="0" eaLnBrk="1" latinLnBrk="0" hangingPunct="1">
        <a:lnSpc>
          <a:spcPct val="90000"/>
        </a:lnSpc>
        <a:spcBef>
          <a:spcPct val="0"/>
        </a:spcBef>
        <a:buNone/>
        <a:defRPr sz="1212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30044" indent="-630044" algn="l" defTabSz="2520178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90133" indent="-630044" algn="l" defTabSz="2520178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5" kern="1200">
          <a:solidFill>
            <a:schemeClr val="tx1"/>
          </a:solidFill>
          <a:latin typeface="+mn-lt"/>
          <a:ea typeface="+mn-ea"/>
          <a:cs typeface="+mn-cs"/>
        </a:defRPr>
      </a:lvl2pPr>
      <a:lvl3pPr marL="3150222" indent="-630044" algn="l" defTabSz="2520178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10311" indent="-630044" algn="l" defTabSz="2520178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70400" indent="-630044" algn="l" defTabSz="2520178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30489" indent="-630044" algn="l" defTabSz="2520178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90578" indent="-630044" algn="l" defTabSz="2520178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50667" indent="-630044" algn="l" defTabSz="2520178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10756" indent="-630044" algn="l" defTabSz="2520178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20178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60089" algn="l" defTabSz="2520178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20178" algn="l" defTabSz="2520178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80267" algn="l" defTabSz="2520178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40356" algn="l" defTabSz="2520178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300445" algn="l" defTabSz="2520178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60534" algn="l" defTabSz="2520178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20622" algn="l" defTabSz="2520178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80711" algn="l" defTabSz="2520178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background with yellow text and numbers&#10;&#10;AI-generated content may be incorrect.">
            <a:extLst>
              <a:ext uri="{FF2B5EF4-FFF2-40B4-BE49-F238E27FC236}">
                <a16:creationId xmlns:a16="http://schemas.microsoft.com/office/drawing/2014/main" id="{C8543790-8AF0-5CB1-1930-994C8CD89D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349" y="-1"/>
            <a:ext cx="24756866" cy="403296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98BBBFAC-30C5-F257-CD00-3BD010565106}"/>
              </a:ext>
            </a:extLst>
          </p:cNvPr>
          <p:cNvSpPr txBox="1"/>
          <p:nvPr/>
        </p:nvSpPr>
        <p:spPr>
          <a:xfrm>
            <a:off x="234463" y="4079855"/>
            <a:ext cx="24712246" cy="308082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noAutofit/>
          </a:bodyPr>
          <a:lstStyle/>
          <a:p>
            <a:pPr algn="ctr" rtl="1"/>
            <a:r>
              <a:rPr lang="fa-IR" sz="4800" dirty="0">
                <a:cs typeface="B Titr" panose="00000700000000000000" pitchFamily="2" charset="-78"/>
              </a:rPr>
              <a:t>عنوان مقاله</a:t>
            </a:r>
            <a:r>
              <a:rPr lang="en-US" sz="4800" dirty="0">
                <a:cs typeface="B Titr" panose="00000700000000000000" pitchFamily="2" charset="-78"/>
              </a:rPr>
              <a:t> </a:t>
            </a:r>
            <a:r>
              <a:rPr lang="fa-IR" sz="4800" dirty="0">
                <a:cs typeface="B Titr" panose="00000700000000000000" pitchFamily="2" charset="-78"/>
              </a:rPr>
              <a:t> </a:t>
            </a:r>
          </a:p>
          <a:p>
            <a:pPr algn="ctr" rtl="1"/>
            <a:r>
              <a:rPr lang="fa-IR" sz="4800" dirty="0">
                <a:cs typeface="B Titr" panose="00000700000000000000" pitchFamily="2" charset="-78"/>
              </a:rPr>
              <a:t>نویسندگان </a:t>
            </a:r>
          </a:p>
          <a:p>
            <a:pPr algn="ctr" rtl="1"/>
            <a:r>
              <a:rPr lang="fa-IR" sz="4800">
                <a:cs typeface="B Titr" panose="00000700000000000000" pitchFamily="2" charset="-78"/>
              </a:rPr>
              <a:t>نام دانشگاه یا شرکت مربوط به نویسندگان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BA5837-8EFA-998D-0400-94BB21FC88B0}"/>
              </a:ext>
            </a:extLst>
          </p:cNvPr>
          <p:cNvSpPr txBox="1"/>
          <p:nvPr/>
        </p:nvSpPr>
        <p:spPr>
          <a:xfrm>
            <a:off x="254855" y="7549662"/>
            <a:ext cx="11998106" cy="27654737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noAutofit/>
          </a:bodyPr>
          <a:lstStyle/>
          <a:p>
            <a:pPr algn="just" rtl="1"/>
            <a:endParaRPr lang="fa-IR" sz="7200" dirty="0">
              <a:cs typeface="B Titr" panose="00000700000000000000" pitchFamily="2" charset="-78"/>
            </a:endParaRPr>
          </a:p>
          <a:p>
            <a:pPr algn="just" rtl="1"/>
            <a:r>
              <a:rPr lang="fa-IR" sz="4800" u="sng" dirty="0">
                <a:cs typeface="B Titr" panose="00000700000000000000" pitchFamily="2" charset="-78"/>
              </a:rPr>
              <a:t> نتایج </a:t>
            </a:r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endParaRPr lang="en-US" sz="4800" u="sng" dirty="0">
              <a:cs typeface="B Titr" panose="00000700000000000000" pitchFamily="2" charset="-78"/>
            </a:endParaRPr>
          </a:p>
          <a:p>
            <a:pPr algn="just" rtl="1"/>
            <a:r>
              <a:rPr lang="fa-IR" sz="4800" u="sng" dirty="0">
                <a:cs typeface="B Titr" panose="00000700000000000000" pitchFamily="2" charset="-78"/>
              </a:rPr>
              <a:t>منابع اصلی</a:t>
            </a:r>
          </a:p>
          <a:p>
            <a:pPr algn="just" rtl="1"/>
            <a:endParaRPr lang="fa-IR" sz="7200" dirty="0">
              <a:cs typeface="B Titr" panose="00000700000000000000" pitchFamily="2" charset="-78"/>
            </a:endParaRPr>
          </a:p>
          <a:p>
            <a:pPr algn="just" rtl="1"/>
            <a:endParaRPr lang="fa-IR" sz="7200" dirty="0">
              <a:cs typeface="B Titr" panose="00000700000000000000" pitchFamily="2" charset="-78"/>
            </a:endParaRPr>
          </a:p>
          <a:p>
            <a:pPr algn="just" rtl="1"/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AF4E60A-EE3E-B4E8-62BA-3CCF071C519E}"/>
              </a:ext>
            </a:extLst>
          </p:cNvPr>
          <p:cNvSpPr txBox="1"/>
          <p:nvPr/>
        </p:nvSpPr>
        <p:spPr>
          <a:xfrm>
            <a:off x="12600782" y="7549662"/>
            <a:ext cx="12345927" cy="27654737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lIns="182880" rIns="274320" rtlCol="0">
            <a:noAutofit/>
          </a:bodyPr>
          <a:lstStyle/>
          <a:p>
            <a:pPr algn="just" rtl="1"/>
            <a:r>
              <a:rPr lang="fa-IR" sz="4800" u="sng" dirty="0">
                <a:cs typeface="B Titr" panose="00000700000000000000" pitchFamily="2" charset="-78"/>
              </a:rPr>
              <a:t>مقدمه</a:t>
            </a:r>
          </a:p>
          <a:p>
            <a:pPr algn="r"/>
            <a:endParaRPr lang="fa-IR" sz="4800" dirty="0">
              <a:cs typeface="B Titr" panose="00000700000000000000" pitchFamily="2" charset="-78"/>
            </a:endParaRPr>
          </a:p>
          <a:p>
            <a:pPr algn="r"/>
            <a:endParaRPr lang="fa-IR" sz="4800" dirty="0">
              <a:cs typeface="B Titr" panose="00000700000000000000" pitchFamily="2" charset="-78"/>
            </a:endParaRPr>
          </a:p>
          <a:p>
            <a:pPr algn="ctr"/>
            <a:endParaRPr lang="en-US" sz="4800" dirty="0">
              <a:solidFill>
                <a:srgbClr val="FF0000"/>
              </a:solidFill>
              <a:cs typeface="B Titr" panose="00000700000000000000" pitchFamily="2" charset="-78"/>
            </a:endParaRPr>
          </a:p>
          <a:p>
            <a:pPr algn="ctr"/>
            <a:endParaRPr lang="en-US" sz="4800" dirty="0">
              <a:solidFill>
                <a:srgbClr val="FF0000"/>
              </a:solidFill>
              <a:cs typeface="B Titr" panose="00000700000000000000" pitchFamily="2" charset="-78"/>
            </a:endParaRPr>
          </a:p>
          <a:p>
            <a:pPr algn="ctr"/>
            <a:endParaRPr lang="en-US" sz="4800" dirty="0">
              <a:solidFill>
                <a:srgbClr val="FF0000"/>
              </a:solidFill>
              <a:cs typeface="B Titr" panose="00000700000000000000" pitchFamily="2" charset="-78"/>
            </a:endParaRPr>
          </a:p>
          <a:p>
            <a:pPr algn="ctr"/>
            <a:endParaRPr lang="en-US" sz="4800" dirty="0">
              <a:solidFill>
                <a:srgbClr val="FF0000"/>
              </a:solidFill>
              <a:cs typeface="B Titr" panose="00000700000000000000" pitchFamily="2" charset="-78"/>
            </a:endParaRPr>
          </a:p>
          <a:p>
            <a:pPr algn="ctr"/>
            <a:r>
              <a:rPr lang="fa-IR" sz="4800" dirty="0">
                <a:solidFill>
                  <a:srgbClr val="FF0000"/>
                </a:solidFill>
                <a:cs typeface="B Titr" panose="00000700000000000000" pitchFamily="2" charset="-78"/>
              </a:rPr>
              <a:t>شکل و محتوای ارائه مطالب، تعداد ستونها و تیترها را می توانید به سلیقه خود تغییر دهید. اما هدر که حاوی اطلاعات کنفرانس است را نباید تغییر دهید. </a:t>
            </a:r>
            <a:r>
              <a:rPr lang="fa-IR" sz="4800">
                <a:solidFill>
                  <a:srgbClr val="FF0000"/>
                </a:solidFill>
                <a:cs typeface="B Titr" panose="00000700000000000000" pitchFamily="2" charset="-78"/>
              </a:rPr>
              <a:t>همچنین اندازه اسلاید هم نباید به هیچ عنوان تغییر کند.</a:t>
            </a:r>
            <a:endParaRPr lang="fa-IR" sz="4800" dirty="0">
              <a:solidFill>
                <a:srgbClr val="FF0000"/>
              </a:solidFill>
              <a:cs typeface="B Titr" panose="00000700000000000000" pitchFamily="2" charset="-78"/>
            </a:endParaRPr>
          </a:p>
          <a:p>
            <a:pPr algn="r"/>
            <a:endParaRPr lang="fa-IR" sz="4800" dirty="0">
              <a:cs typeface="B Titr" panose="00000700000000000000" pitchFamily="2" charset="-78"/>
            </a:endParaRPr>
          </a:p>
          <a:p>
            <a:pPr algn="r"/>
            <a:endParaRPr lang="fa-IR" sz="4800" dirty="0">
              <a:cs typeface="B Titr" panose="00000700000000000000" pitchFamily="2" charset="-78"/>
            </a:endParaRPr>
          </a:p>
          <a:p>
            <a:pPr algn="r"/>
            <a:endParaRPr lang="fa-IR" sz="4800" dirty="0">
              <a:cs typeface="B Titr" panose="00000700000000000000" pitchFamily="2" charset="-78"/>
            </a:endParaRPr>
          </a:p>
          <a:p>
            <a:pPr algn="r"/>
            <a:endParaRPr lang="fa-IR" sz="4800" dirty="0">
              <a:cs typeface="B Titr" panose="00000700000000000000" pitchFamily="2" charset="-78"/>
            </a:endParaRPr>
          </a:p>
          <a:p>
            <a:pPr algn="r"/>
            <a:endParaRPr lang="fa-IR" sz="4800" dirty="0">
              <a:cs typeface="B Titr" panose="00000700000000000000" pitchFamily="2" charset="-78"/>
            </a:endParaRPr>
          </a:p>
          <a:p>
            <a:pPr algn="r"/>
            <a:endParaRPr lang="fa-IR" sz="4800" dirty="0">
              <a:cs typeface="B Titr" panose="00000700000000000000" pitchFamily="2" charset="-78"/>
            </a:endParaRPr>
          </a:p>
          <a:p>
            <a:pPr algn="r"/>
            <a:endParaRPr lang="fa-IR" sz="4800" dirty="0">
              <a:cs typeface="B Titr" panose="00000700000000000000" pitchFamily="2" charset="-78"/>
            </a:endParaRPr>
          </a:p>
          <a:p>
            <a:pPr algn="r"/>
            <a:endParaRPr lang="fa-IR" sz="4800" dirty="0">
              <a:cs typeface="B Titr" panose="00000700000000000000" pitchFamily="2" charset="-78"/>
            </a:endParaRPr>
          </a:p>
          <a:p>
            <a:pPr algn="r"/>
            <a:endParaRPr lang="fa-IR" sz="4800" dirty="0">
              <a:cs typeface="B Titr" panose="00000700000000000000" pitchFamily="2" charset="-78"/>
            </a:endParaRPr>
          </a:p>
          <a:p>
            <a:pPr algn="just" rtl="1"/>
            <a:r>
              <a:rPr lang="fa-IR" sz="4800" u="sng" dirty="0">
                <a:cs typeface="B Titr" panose="00000700000000000000" pitchFamily="2" charset="-78"/>
              </a:rPr>
              <a:t>روش تحقیق/مدل/تکنیکها و ابزارها</a:t>
            </a:r>
          </a:p>
          <a:p>
            <a:pPr algn="r"/>
            <a:endParaRPr lang="fa-IR" sz="4800" dirty="0">
              <a:cs typeface="B Titr" panose="00000700000000000000" pitchFamily="2" charset="-78"/>
            </a:endParaRPr>
          </a:p>
          <a:p>
            <a:pPr algn="r"/>
            <a:endParaRPr lang="en-US" sz="54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685474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87</TotalTime>
  <Words>65</Words>
  <Application>Microsoft Office PowerPoint</Application>
  <PresentationFormat>Custom</PresentationFormat>
  <Paragraphs>51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amirabbas abbaspour</dc:creator>
  <cp:lastModifiedBy>Farzad Dehghanian</cp:lastModifiedBy>
  <cp:revision>16</cp:revision>
  <dcterms:created xsi:type="dcterms:W3CDTF">2023-08-01T14:13:45Z</dcterms:created>
  <dcterms:modified xsi:type="dcterms:W3CDTF">2025-05-16T09:28:17Z</dcterms:modified>
</cp:coreProperties>
</file>